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2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3.xml" ContentType="application/vnd.openxmlformats-officedocument.theme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4.xml" ContentType="application/vnd.openxmlformats-officedocument.theme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theme/theme5.xml" ContentType="application/vnd.openxmlformats-officedocument.theme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95" r:id="rId1"/>
    <p:sldMasterId id="2147483693" r:id="rId2"/>
    <p:sldMasterId id="2147483814" r:id="rId3"/>
    <p:sldMasterId id="2147483850" r:id="rId4"/>
    <p:sldMasterId id="2147483864" r:id="rId5"/>
    <p:sldMasterId id="2147483878" r:id="rId6"/>
  </p:sldMasterIdLst>
  <p:notesMasterIdLst>
    <p:notesMasterId r:id="rId12"/>
  </p:notesMasterIdLst>
  <p:handoutMasterIdLst>
    <p:handoutMasterId r:id="rId13"/>
  </p:handoutMasterIdLst>
  <p:sldIdLst>
    <p:sldId id="258" r:id="rId7"/>
    <p:sldId id="260" r:id="rId8"/>
    <p:sldId id="318" r:id="rId9"/>
    <p:sldId id="347" r:id="rId10"/>
    <p:sldId id="346" r:id="rId11"/>
  </p:sldIdLst>
  <p:sldSz cx="9144000" cy="5143500" type="screen16x9"/>
  <p:notesSz cx="6858000" cy="9144000"/>
  <p:defaultTextStyle>
    <a:defPPr>
      <a:defRPr lang="nb-NO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9pPr>
  </p:defaultTextStyle>
  <p:extLst>
    <p:ext uri="{521415D9-36F7-43E2-AB2F-B90AF26B5E84}">
      <p14:sectionLst xmlns:p14="http://schemas.microsoft.com/office/powerpoint/2010/main">
        <p14:section name="Standard inndeling" id="{4CA620FA-1A1D-47E7-A0C4-CF07FE631994}">
          <p14:sldIdLst>
            <p14:sldId id="258"/>
            <p14:sldId id="260"/>
            <p14:sldId id="318"/>
            <p14:sldId id="347"/>
            <p14:sldId id="34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5F5F5"/>
    <a:srgbClr val="313131"/>
    <a:srgbClr val="404040"/>
    <a:srgbClr val="CECECE"/>
    <a:srgbClr val="B2B2B2"/>
    <a:srgbClr val="767676"/>
    <a:srgbClr val="1919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ddels stil 2 - aks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iddels stil 2 - aks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17292A2E-F333-43FB-9621-5CBBE7FDCDCB}" styleName="Lys stil 2 - aks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ED083AE6-46FA-4A59-8FB0-9F97EB10719F}" styleName="Lys stil 3 - aks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5" autoAdjust="0"/>
    <p:restoredTop sz="83662" autoAdjust="0"/>
  </p:normalViewPr>
  <p:slideViewPr>
    <p:cSldViewPr snapToGrid="0">
      <p:cViewPr varScale="1">
        <p:scale>
          <a:sx n="130" d="100"/>
          <a:sy n="130" d="100"/>
        </p:scale>
        <p:origin x="294" y="12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1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5.xml"/><Relationship Id="rId15" Type="http://schemas.openxmlformats.org/officeDocument/2006/relationships/viewProps" Target="viewProps.xml"/><Relationship Id="rId10" Type="http://schemas.openxmlformats.org/officeDocument/2006/relationships/slide" Target="slides/slide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nb-NO" smtClean="0"/>
              <a:t>HVSKS</a:t>
            </a:r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479BF7EA-FD47-4E65-892D-B5FC4C693A84}" type="datetime4">
              <a:rPr lang="nb-NO" smtClean="0"/>
              <a:t>16. februar 2022</a:t>
            </a:fld>
            <a:endParaRPr lang="nb-NO"/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nb-NO" smtClean="0"/>
              <a:t>HVSKS</a:t>
            </a:r>
            <a:endParaRPr lang="nb-NO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C9B3FCC5-DD96-3643-9EF5-0E12DF182D29}" type="slidenum">
              <a:rPr lang="nb-NO"/>
              <a:pPr>
                <a:defRPr/>
              </a:pPr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90382004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nb-NO" smtClean="0"/>
              <a:t>HVSKS</a:t>
            </a:r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C05C193E-824C-41DA-8182-5CE7F2271BA9}" type="datetime4">
              <a:rPr lang="nb-NO" smtClean="0"/>
              <a:t>16. februar 2022</a:t>
            </a:fld>
            <a:endParaRPr lang="nb-NO"/>
          </a:p>
        </p:txBody>
      </p:sp>
      <p:sp>
        <p:nvSpPr>
          <p:cNvPr id="4" name="Plassholder for lysbil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nb-NO" noProof="0"/>
          </a:p>
        </p:txBody>
      </p:sp>
      <p:sp>
        <p:nvSpPr>
          <p:cNvPr id="5" name="Plassholder for nota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b-NO" noProof="0" smtClean="0"/>
              <a:t>Klikk for å redigere tekststiler i malen</a:t>
            </a:r>
          </a:p>
          <a:p>
            <a:pPr lvl="1"/>
            <a:r>
              <a:rPr lang="nb-NO" noProof="0" smtClean="0"/>
              <a:t>Andre nivå</a:t>
            </a:r>
          </a:p>
          <a:p>
            <a:pPr lvl="2"/>
            <a:r>
              <a:rPr lang="nb-NO" noProof="0" smtClean="0"/>
              <a:t>Tredje nivå</a:t>
            </a:r>
          </a:p>
          <a:p>
            <a:pPr lvl="3"/>
            <a:r>
              <a:rPr lang="nb-NO" noProof="0" smtClean="0"/>
              <a:t>Fjerde nivå</a:t>
            </a:r>
          </a:p>
          <a:p>
            <a:pPr lvl="4"/>
            <a:r>
              <a:rPr lang="nb-NO" noProof="0" smtClean="0"/>
              <a:t>Femte nivå</a:t>
            </a:r>
            <a:endParaRPr lang="nb-NO" noProof="0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nb-NO" smtClean="0"/>
              <a:t>HVSKS</a:t>
            </a:r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56B74B50-57CA-1945-A4A9-F18B0F3A212E}" type="slidenum">
              <a:rPr lang="nb-NO"/>
              <a:pPr>
                <a:defRPr/>
              </a:pPr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756668234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ＭＳ Ｐゴシック" charset="0"/>
      </a:defRPr>
    </a:lvl1pPr>
    <a:lvl2pPr marL="4572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2pPr>
    <a:lvl3pPr marL="9144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3pPr>
    <a:lvl4pPr marL="13716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4pPr>
    <a:lvl5pPr marL="18288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b-NO" dirty="0" smtClean="0"/>
              <a:t>Leksjonsmål: Hvorfor?</a:t>
            </a:r>
          </a:p>
          <a:p>
            <a:r>
              <a:rPr lang="nb-NO" dirty="0" smtClean="0"/>
              <a:t>Lederfunksjoner</a:t>
            </a:r>
            <a:r>
              <a:rPr lang="nb-NO" baseline="0" dirty="0" smtClean="0"/>
              <a:t> som opptrer i en bestemt rekkefølge.</a:t>
            </a:r>
            <a:endParaRPr lang="nb-NO" dirty="0" smtClean="0"/>
          </a:p>
        </p:txBody>
      </p:sp>
      <p:sp>
        <p:nvSpPr>
          <p:cNvPr id="4" name="Plassholder for topptekst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nb-NO" smtClean="0"/>
              <a:t>HVSKS</a:t>
            </a:r>
            <a:endParaRPr lang="nb-NO"/>
          </a:p>
        </p:txBody>
      </p:sp>
      <p:sp>
        <p:nvSpPr>
          <p:cNvPr id="5" name="Plassholder for dato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C05C193E-824C-41DA-8182-5CE7F2271BA9}" type="datetime4">
              <a:rPr lang="nb-NO" smtClean="0"/>
              <a:t>16. februar 2022</a:t>
            </a:fld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nb-NO" smtClean="0"/>
              <a:t>HVSKS</a:t>
            </a:r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56B74B50-57CA-1945-A4A9-F18B0F3A212E}" type="slidenum">
              <a:rPr lang="nb-NO" smtClean="0"/>
              <a:pPr>
                <a:defRPr/>
              </a:pPr>
              <a:t>3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0224980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b-NO" dirty="0" smtClean="0"/>
              <a:t>Bedre bilde</a:t>
            </a:r>
            <a:r>
              <a:rPr lang="nb-NO" baseline="0" dirty="0" smtClean="0"/>
              <a:t> av hva RAM innebærer i det daglige? Hvorfor?</a:t>
            </a:r>
          </a:p>
          <a:p>
            <a:r>
              <a:rPr lang="nb-NO" dirty="0" smtClean="0"/>
              <a:t>Hva betyr oppdragsbasert ledelse for en stab</a:t>
            </a:r>
          </a:p>
          <a:p>
            <a:r>
              <a:rPr lang="nb-NO" dirty="0" smtClean="0"/>
              <a:t>Tillit, hvordan gir man det? Hvordan utøver man kontroll?</a:t>
            </a:r>
          </a:p>
          <a:p>
            <a:r>
              <a:rPr lang="nb-NO" dirty="0" smtClean="0"/>
              <a:t>Hva</a:t>
            </a:r>
            <a:r>
              <a:rPr lang="nb-NO" baseline="0" dirty="0" smtClean="0"/>
              <a:t> innebærer det å stille krav? Hvorfor er dette vanskelig?</a:t>
            </a:r>
          </a:p>
          <a:p>
            <a:r>
              <a:rPr lang="nb-NO" baseline="0" dirty="0" smtClean="0"/>
              <a:t>Spørsmål?</a:t>
            </a:r>
            <a:endParaRPr lang="nb-NO" dirty="0"/>
          </a:p>
        </p:txBody>
      </p:sp>
      <p:sp>
        <p:nvSpPr>
          <p:cNvPr id="4" name="Plassholder for topptekst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nb-NO" smtClean="0"/>
              <a:t>HVSKS</a:t>
            </a:r>
            <a:endParaRPr lang="nb-NO"/>
          </a:p>
        </p:txBody>
      </p:sp>
      <p:sp>
        <p:nvSpPr>
          <p:cNvPr id="5" name="Plassholder for dato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C05C193E-824C-41DA-8182-5CE7F2271BA9}" type="datetime4">
              <a:rPr lang="nb-NO" smtClean="0"/>
              <a:t>16. februar 2022</a:t>
            </a:fld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nb-NO" smtClean="0"/>
              <a:t>HVSKS</a:t>
            </a:r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56B74B50-57CA-1945-A4A9-F18B0F3A212E}" type="slidenum">
              <a:rPr lang="nb-NO" smtClean="0"/>
              <a:pPr>
                <a:defRPr/>
              </a:pPr>
              <a:t>5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5424529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microsoft.com/office/2007/relationships/hdphoto" Target="../media/hdphoto1.wdp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Relationship Id="rId4" Type="http://schemas.microsoft.com/office/2007/relationships/hdphoto" Target="../media/hdphoto1.wdp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Relationship Id="rId4" Type="http://schemas.microsoft.com/office/2007/relationships/hdphoto" Target="../media/hdphoto1.wdp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Relationship Id="rId4" Type="http://schemas.microsoft.com/office/2007/relationships/hdphoto" Target="../media/hdphoto1.wdp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Relationship Id="rId4" Type="http://schemas.microsoft.com/office/2007/relationships/hdphoto" Target="../media/hdphoto1.wdp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Relationship Id="rId4" Type="http://schemas.microsoft.com/office/2007/relationships/hdphoto" Target="../media/hdphoto1.wdp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Relationship Id="rId4" Type="http://schemas.microsoft.com/office/2007/relationships/hdphoto" Target="../media/hdphoto1.wdp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Relationship Id="rId4" Type="http://schemas.microsoft.com/office/2007/relationships/hdphoto" Target="../media/hdphoto1.wdp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Relationship Id="rId4" Type="http://schemas.microsoft.com/office/2007/relationships/hdphoto" Target="../media/hdphoto1.wdp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Relationship Id="rId4" Type="http://schemas.microsoft.com/office/2007/relationships/hdphoto" Target="../media/hdphoto1.wdp"/></Relationships>
</file>

<file path=ppt/slideLayouts/_rels/slideLayout4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4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5.xml"/></Relationships>
</file>

<file path=ppt/slideLayouts/_rels/slideLayout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5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5.xml"/></Relationships>
</file>

<file path=ppt/slideLayouts/_rels/slideLayout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5.xml"/></Relationships>
</file>

<file path=ppt/slideLayouts/_rels/slideLayout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5.xml"/></Relationships>
</file>

<file path=ppt/slideLayouts/_rels/slideLayout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5.xml"/></Relationships>
</file>

<file path=ppt/slideLayouts/_rels/slideLayout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5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6.xml"/></Relationships>
</file>

<file path=ppt/slideLayouts/_rels/slideLayout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Relationship Id="rId4" Type="http://schemas.microsoft.com/office/2007/relationships/hdphoto" Target="../media/hdphoto1.wdp"/></Relationships>
</file>

<file path=ppt/slideLayouts/_rels/slideLayout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6.xml"/></Relationships>
</file>

<file path=ppt/slideLayouts/_rels/slideLayout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Relationship Id="rId4" Type="http://schemas.microsoft.com/office/2007/relationships/hdphoto" Target="../media/hdphoto1.wdp"/></Relationships>
</file>

<file path=ppt/slideLayouts/_rels/slideLayout8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6.xml"/></Relationships>
</file>

<file path=ppt/slideLayouts/_rels/slideLayout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6.xml"/></Relationships>
</file>

<file path=ppt/slideLayouts/_rels/slideLayout9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6.xml"/></Relationships>
</file>

<file path=ppt/slideLayouts/_rels/slideLayout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6.xml"/></Relationships>
</file>

<file path=ppt/slideLayouts/_rels/slideLayout9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6.xml"/></Relationships>
</file>

<file path=ppt/slideLayouts/_rels/slideLayout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6.xml"/></Relationships>
</file>

<file path=ppt/slideLayouts/_rels/slideLayout9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6.xml"/></Relationships>
</file>

<file path=ppt/slideLayouts/_rels/slideLayout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6.xml"/></Relationships>
</file>

<file path=ppt/slideLayouts/_rels/slideLayout9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6.xml"/></Relationships>
</file>

<file path=ppt/slideLayouts/_rels/slideLayout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6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lysbilde uten 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Bilde 9" descr="Forsvaret_navn_sort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6324" y="4796171"/>
            <a:ext cx="591353" cy="76559"/>
          </a:xfrm>
          <a:prstGeom prst="rect">
            <a:avLst/>
          </a:prstGeom>
        </p:spPr>
      </p:pic>
      <p:cxnSp>
        <p:nvCxnSpPr>
          <p:cNvPr id="5" name="Rett linje 4"/>
          <p:cNvCxnSpPr/>
          <p:nvPr/>
        </p:nvCxnSpPr>
        <p:spPr>
          <a:xfrm>
            <a:off x="4271963" y="2982913"/>
            <a:ext cx="600075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Bilde 4" descr="Forsvaret_logo_midtstilt_cmyk_sort.ep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99" r="22554" b="23276"/>
          <a:stretch>
            <a:fillRect/>
          </a:stretch>
        </p:blipFill>
        <p:spPr bwMode="auto">
          <a:xfrm>
            <a:off x="4267200" y="349250"/>
            <a:ext cx="609600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tel 1"/>
          <p:cNvSpPr>
            <a:spLocks noGrp="1"/>
          </p:cNvSpPr>
          <p:nvPr>
            <p:ph type="ctrTitle"/>
          </p:nvPr>
        </p:nvSpPr>
        <p:spPr>
          <a:xfrm>
            <a:off x="2687638" y="2080834"/>
            <a:ext cx="3768724" cy="798008"/>
          </a:xfrm>
          <a:prstGeom prst="rect">
            <a:avLst/>
          </a:prstGeom>
        </p:spPr>
        <p:txBody>
          <a:bodyPr anchor="b">
            <a:noAutofit/>
          </a:bodyPr>
          <a:lstStyle>
            <a:lvl1pPr algn="ctr">
              <a:defRPr sz="2200" spc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13" name="Undertittel 2"/>
          <p:cNvSpPr>
            <a:spLocks noGrp="1"/>
          </p:cNvSpPr>
          <p:nvPr>
            <p:ph type="subTitle" idx="1"/>
          </p:nvPr>
        </p:nvSpPr>
        <p:spPr>
          <a:xfrm>
            <a:off x="2687637" y="3053056"/>
            <a:ext cx="3768726" cy="69353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600" b="0" i="1">
                <a:solidFill>
                  <a:schemeClr val="tx1">
                    <a:lumMod val="65000"/>
                    <a:lumOff val="35000"/>
                  </a:schemeClr>
                </a:solidFill>
                <a:latin typeface="Cambria"/>
                <a:cs typeface="Cambri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b-NO" smtClean="0"/>
              <a:t>Klikk for å redigere undertittelstil i malen</a:t>
            </a:r>
            <a:endParaRPr lang="nb-NO" dirty="0"/>
          </a:p>
        </p:txBody>
      </p:sp>
      <p:sp>
        <p:nvSpPr>
          <p:cNvPr id="8" name="Plassholder for dato 3"/>
          <p:cNvSpPr>
            <a:spLocks noGrp="1"/>
          </p:cNvSpPr>
          <p:nvPr>
            <p:ph type="dt" sz="half" idx="10"/>
          </p:nvPr>
        </p:nvSpPr>
        <p:spPr>
          <a:xfrm>
            <a:off x="2682875" y="4144963"/>
            <a:ext cx="3778250" cy="233362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chemeClr val="bg1">
                    <a:lumMod val="65000"/>
                  </a:schemeClr>
                </a:solidFill>
                <a:latin typeface="Cambria"/>
                <a:ea typeface="+mn-ea"/>
                <a:cs typeface="Cambria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9" name="Plassholder for bunntekst 4"/>
          <p:cNvSpPr>
            <a:spLocks noGrp="1"/>
          </p:cNvSpPr>
          <p:nvPr>
            <p:ph type="ftr" sz="quarter" idx="11"/>
          </p:nvPr>
        </p:nvSpPr>
        <p:spPr>
          <a:xfrm>
            <a:off x="2682875" y="3973513"/>
            <a:ext cx="3778250" cy="231775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 dirty="0" smtClean="0">
                <a:solidFill>
                  <a:srgbClr val="A6A6A6"/>
                </a:solidFill>
                <a:latin typeface="Cambria"/>
                <a:ea typeface="+mn-ea"/>
                <a:cs typeface="Cambria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42702235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ern_Tittellysbilde uten 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Rett linje 4"/>
          <p:cNvCxnSpPr/>
          <p:nvPr/>
        </p:nvCxnSpPr>
        <p:spPr>
          <a:xfrm>
            <a:off x="4271963" y="2982913"/>
            <a:ext cx="600075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ittel 1"/>
          <p:cNvSpPr>
            <a:spLocks noGrp="1"/>
          </p:cNvSpPr>
          <p:nvPr>
            <p:ph type="ctrTitle"/>
          </p:nvPr>
        </p:nvSpPr>
        <p:spPr>
          <a:xfrm>
            <a:off x="2687638" y="2080834"/>
            <a:ext cx="3768724" cy="798008"/>
          </a:xfrm>
          <a:prstGeom prst="rect">
            <a:avLst/>
          </a:prstGeom>
        </p:spPr>
        <p:txBody>
          <a:bodyPr anchor="b">
            <a:noAutofit/>
          </a:bodyPr>
          <a:lstStyle>
            <a:lvl1pPr algn="ctr">
              <a:defRPr sz="2200" spc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13" name="Undertittel 2"/>
          <p:cNvSpPr>
            <a:spLocks noGrp="1"/>
          </p:cNvSpPr>
          <p:nvPr>
            <p:ph type="subTitle" idx="1"/>
          </p:nvPr>
        </p:nvSpPr>
        <p:spPr>
          <a:xfrm>
            <a:off x="2687637" y="3053056"/>
            <a:ext cx="3768726" cy="69353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600" b="0" i="1">
                <a:solidFill>
                  <a:schemeClr val="tx1">
                    <a:lumMod val="65000"/>
                    <a:lumOff val="35000"/>
                  </a:schemeClr>
                </a:solidFill>
                <a:latin typeface="Cambria"/>
                <a:cs typeface="Cambri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b-NO" smtClean="0"/>
              <a:t>Klikk for å redigere undertittelstil i malen</a:t>
            </a:r>
            <a:endParaRPr lang="nb-NO" dirty="0"/>
          </a:p>
        </p:txBody>
      </p:sp>
      <p:sp>
        <p:nvSpPr>
          <p:cNvPr id="8" name="Plassholder for dato 3"/>
          <p:cNvSpPr>
            <a:spLocks noGrp="1"/>
          </p:cNvSpPr>
          <p:nvPr>
            <p:ph type="dt" sz="half" idx="10"/>
          </p:nvPr>
        </p:nvSpPr>
        <p:spPr>
          <a:xfrm>
            <a:off x="2682875" y="4144963"/>
            <a:ext cx="3778250" cy="233362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chemeClr val="bg1">
                    <a:lumMod val="65000"/>
                  </a:schemeClr>
                </a:solidFill>
                <a:latin typeface="Cambria"/>
                <a:ea typeface="+mn-ea"/>
                <a:cs typeface="Cambria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9" name="Plassholder for bunntekst 4"/>
          <p:cNvSpPr>
            <a:spLocks noGrp="1"/>
          </p:cNvSpPr>
          <p:nvPr>
            <p:ph type="ftr" sz="quarter" idx="11"/>
          </p:nvPr>
        </p:nvSpPr>
        <p:spPr>
          <a:xfrm>
            <a:off x="2682875" y="3973513"/>
            <a:ext cx="3778250" cy="231775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 dirty="0" smtClean="0">
                <a:solidFill>
                  <a:srgbClr val="A6A6A6"/>
                </a:solidFill>
                <a:latin typeface="Cambria"/>
                <a:ea typeface="+mn-ea"/>
                <a:cs typeface="Cambria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194" y="4709831"/>
            <a:ext cx="963613" cy="249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Bilde 9"/>
          <p:cNvPicPr>
            <a:picLocks noChangeAspect="1"/>
          </p:cNvPicPr>
          <p:nvPr userDrawn="1"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237180" y="794463"/>
            <a:ext cx="816627" cy="954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1125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Bilde 10" descr="Forsvaret_navn_sort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9598" y="4796171"/>
            <a:ext cx="591353" cy="76559"/>
          </a:xfrm>
          <a:prstGeom prst="rect">
            <a:avLst/>
          </a:prstGeom>
        </p:spPr>
      </p:pic>
      <p:cxnSp>
        <p:nvCxnSpPr>
          <p:cNvPr id="6" name="Rett linje 5"/>
          <p:cNvCxnSpPr/>
          <p:nvPr/>
        </p:nvCxnSpPr>
        <p:spPr>
          <a:xfrm>
            <a:off x="1995488" y="2982913"/>
            <a:ext cx="598487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Rett linje 6"/>
          <p:cNvCxnSpPr/>
          <p:nvPr/>
        </p:nvCxnSpPr>
        <p:spPr>
          <a:xfrm>
            <a:off x="4505325" y="0"/>
            <a:ext cx="0" cy="5143500"/>
          </a:xfrm>
          <a:prstGeom prst="line">
            <a:avLst/>
          </a:prstGeom>
          <a:ln w="6350">
            <a:solidFill>
              <a:schemeClr val="bg1">
                <a:lumMod val="9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Bilde 5" descr="Forsvaret_logo_midtstilt_cmyk_sort.ep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99" r="22554" b="23276"/>
          <a:stretch>
            <a:fillRect/>
          </a:stretch>
        </p:blipFill>
        <p:spPr bwMode="auto">
          <a:xfrm>
            <a:off x="1985963" y="349250"/>
            <a:ext cx="611187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" name="Tittel 1"/>
          <p:cNvSpPr>
            <a:spLocks noGrp="1"/>
          </p:cNvSpPr>
          <p:nvPr>
            <p:ph type="ctrTitle"/>
          </p:nvPr>
        </p:nvSpPr>
        <p:spPr>
          <a:xfrm>
            <a:off x="382590" y="2080834"/>
            <a:ext cx="3777443" cy="798008"/>
          </a:xfrm>
          <a:prstGeom prst="rect">
            <a:avLst/>
          </a:prstGeom>
        </p:spPr>
        <p:txBody>
          <a:bodyPr anchor="b">
            <a:noAutofit/>
          </a:bodyPr>
          <a:lstStyle>
            <a:lvl1pPr algn="ctr">
              <a:defRPr sz="2200" spc="0" baseline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71" name="Undertittel 2"/>
          <p:cNvSpPr>
            <a:spLocks noGrp="1"/>
          </p:cNvSpPr>
          <p:nvPr>
            <p:ph type="subTitle" idx="1"/>
          </p:nvPr>
        </p:nvSpPr>
        <p:spPr>
          <a:xfrm>
            <a:off x="382589" y="3053056"/>
            <a:ext cx="3777445" cy="69353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600" b="0" i="1">
                <a:solidFill>
                  <a:schemeClr val="bg1">
                    <a:lumMod val="50000"/>
                  </a:schemeClr>
                </a:solidFill>
                <a:latin typeface="Cambria"/>
                <a:cs typeface="Cambri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b-NO" smtClean="0"/>
              <a:t>Klikk for å redigere undertittelstil i malen</a:t>
            </a:r>
            <a:endParaRPr lang="nb-NO" dirty="0"/>
          </a:p>
        </p:txBody>
      </p:sp>
      <p:sp>
        <p:nvSpPr>
          <p:cNvPr id="9" name="Plassholder for dato 3"/>
          <p:cNvSpPr>
            <a:spLocks noGrp="1"/>
          </p:cNvSpPr>
          <p:nvPr>
            <p:ph type="dt" sz="half" idx="15"/>
          </p:nvPr>
        </p:nvSpPr>
        <p:spPr>
          <a:xfrm>
            <a:off x="381000" y="4144963"/>
            <a:ext cx="3787775" cy="233362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chemeClr val="bg1">
                    <a:lumMod val="65000"/>
                  </a:schemeClr>
                </a:solidFill>
                <a:latin typeface="Cambria"/>
                <a:ea typeface="+mn-ea"/>
                <a:cs typeface="Cambria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10" name="Plassholder for bunntekst 4"/>
          <p:cNvSpPr>
            <a:spLocks noGrp="1"/>
          </p:cNvSpPr>
          <p:nvPr>
            <p:ph type="ftr" sz="quarter" idx="16"/>
          </p:nvPr>
        </p:nvSpPr>
        <p:spPr>
          <a:xfrm>
            <a:off x="381000" y="3973513"/>
            <a:ext cx="3787775" cy="231775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 dirty="0" smtClean="0">
                <a:solidFill>
                  <a:srgbClr val="A6A6A6"/>
                </a:solidFill>
                <a:latin typeface="Cambria"/>
                <a:ea typeface="+mn-ea"/>
                <a:cs typeface="Cambria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sp>
        <p:nvSpPr>
          <p:cNvPr id="15" name="Plassholder for bilde 3"/>
          <p:cNvSpPr>
            <a:spLocks noGrp="1"/>
          </p:cNvSpPr>
          <p:nvPr>
            <p:ph type="pic" sz="quarter" idx="17"/>
          </p:nvPr>
        </p:nvSpPr>
        <p:spPr>
          <a:xfrm>
            <a:off x="4596684" y="96684"/>
            <a:ext cx="4453737" cy="4950000"/>
          </a:xfrm>
          <a:prstGeom prst="rect">
            <a:avLst/>
          </a:prstGeom>
        </p:spPr>
        <p:txBody>
          <a:bodyPr vert="horz"/>
          <a:lstStyle>
            <a:lvl1pPr marL="0" indent="0" algn="ctr">
              <a:buFontTx/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nb-NO" noProof="0" smtClean="0"/>
              <a:t>Klikk ikonet for å legge til et bilde</a:t>
            </a:r>
            <a:endParaRPr lang="nb-NO" noProof="0" dirty="0"/>
          </a:p>
        </p:txBody>
      </p:sp>
    </p:spTree>
    <p:extLst>
      <p:ext uri="{BB962C8B-B14F-4D97-AF65-F5344CB8AC3E}">
        <p14:creationId xmlns:p14="http://schemas.microsoft.com/office/powerpoint/2010/main" val="19513035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ernt_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49" y="4709831"/>
            <a:ext cx="963613" cy="249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Rett linje 5"/>
          <p:cNvCxnSpPr/>
          <p:nvPr/>
        </p:nvCxnSpPr>
        <p:spPr>
          <a:xfrm>
            <a:off x="1995488" y="2982913"/>
            <a:ext cx="598487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Rett linje 6"/>
          <p:cNvCxnSpPr/>
          <p:nvPr/>
        </p:nvCxnSpPr>
        <p:spPr>
          <a:xfrm>
            <a:off x="4505325" y="0"/>
            <a:ext cx="0" cy="5143500"/>
          </a:xfrm>
          <a:prstGeom prst="line">
            <a:avLst/>
          </a:prstGeom>
          <a:ln w="6350">
            <a:solidFill>
              <a:schemeClr val="bg1">
                <a:lumMod val="9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0" name="Tittel 1"/>
          <p:cNvSpPr>
            <a:spLocks noGrp="1"/>
          </p:cNvSpPr>
          <p:nvPr>
            <p:ph type="ctrTitle"/>
          </p:nvPr>
        </p:nvSpPr>
        <p:spPr>
          <a:xfrm>
            <a:off x="382590" y="2080834"/>
            <a:ext cx="3777443" cy="798008"/>
          </a:xfrm>
          <a:prstGeom prst="rect">
            <a:avLst/>
          </a:prstGeom>
        </p:spPr>
        <p:txBody>
          <a:bodyPr anchor="b">
            <a:noAutofit/>
          </a:bodyPr>
          <a:lstStyle>
            <a:lvl1pPr algn="ctr">
              <a:defRPr sz="2200" spc="0" baseline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71" name="Undertittel 2"/>
          <p:cNvSpPr>
            <a:spLocks noGrp="1"/>
          </p:cNvSpPr>
          <p:nvPr>
            <p:ph type="subTitle" idx="1"/>
          </p:nvPr>
        </p:nvSpPr>
        <p:spPr>
          <a:xfrm>
            <a:off x="382589" y="3053056"/>
            <a:ext cx="3777445" cy="69353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600" b="0" i="1">
                <a:solidFill>
                  <a:schemeClr val="bg1">
                    <a:lumMod val="50000"/>
                  </a:schemeClr>
                </a:solidFill>
                <a:latin typeface="Cambria"/>
                <a:cs typeface="Cambri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b-NO" smtClean="0"/>
              <a:t>Klikk for å redigere undertittelstil i malen</a:t>
            </a:r>
            <a:endParaRPr lang="nb-NO" dirty="0"/>
          </a:p>
        </p:txBody>
      </p:sp>
      <p:sp>
        <p:nvSpPr>
          <p:cNvPr id="9" name="Plassholder for dato 3"/>
          <p:cNvSpPr>
            <a:spLocks noGrp="1"/>
          </p:cNvSpPr>
          <p:nvPr>
            <p:ph type="dt" sz="half" idx="15"/>
          </p:nvPr>
        </p:nvSpPr>
        <p:spPr>
          <a:xfrm>
            <a:off x="381000" y="4144963"/>
            <a:ext cx="3787775" cy="233362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chemeClr val="bg1">
                    <a:lumMod val="65000"/>
                  </a:schemeClr>
                </a:solidFill>
                <a:latin typeface="Cambria"/>
                <a:ea typeface="+mn-ea"/>
                <a:cs typeface="Cambria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10" name="Plassholder for bunntekst 4"/>
          <p:cNvSpPr>
            <a:spLocks noGrp="1"/>
          </p:cNvSpPr>
          <p:nvPr>
            <p:ph type="ftr" sz="quarter" idx="16"/>
          </p:nvPr>
        </p:nvSpPr>
        <p:spPr>
          <a:xfrm>
            <a:off x="381000" y="3973513"/>
            <a:ext cx="3787775" cy="231775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 dirty="0" smtClean="0">
                <a:solidFill>
                  <a:srgbClr val="A6A6A6"/>
                </a:solidFill>
                <a:latin typeface="Cambria"/>
                <a:ea typeface="+mn-ea"/>
                <a:cs typeface="Cambria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sp>
        <p:nvSpPr>
          <p:cNvPr id="15" name="Plassholder for bilde 3"/>
          <p:cNvSpPr>
            <a:spLocks noGrp="1"/>
          </p:cNvSpPr>
          <p:nvPr>
            <p:ph type="pic" sz="quarter" idx="17"/>
          </p:nvPr>
        </p:nvSpPr>
        <p:spPr>
          <a:xfrm>
            <a:off x="4596684" y="96684"/>
            <a:ext cx="4453737" cy="4950000"/>
          </a:xfrm>
          <a:prstGeom prst="rect">
            <a:avLst/>
          </a:prstGeom>
        </p:spPr>
        <p:txBody>
          <a:bodyPr vert="horz"/>
          <a:lstStyle>
            <a:lvl1pPr marL="0" indent="0" algn="ctr">
              <a:buFontTx/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nb-NO" noProof="0" smtClean="0"/>
              <a:t>Klikk ikonet for å legge til et bilde</a:t>
            </a:r>
            <a:endParaRPr lang="nb-NO" noProof="0" dirty="0"/>
          </a:p>
        </p:txBody>
      </p:sp>
      <p:pic>
        <p:nvPicPr>
          <p:cNvPr id="2" name="Bilde 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912776" y="808921"/>
            <a:ext cx="681199" cy="794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2337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_hv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Rett linje 4"/>
          <p:cNvCxnSpPr/>
          <p:nvPr userDrawn="1"/>
        </p:nvCxnSpPr>
        <p:spPr>
          <a:xfrm>
            <a:off x="4271963" y="1228206"/>
            <a:ext cx="600075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Plassholder for bunntekst 3"/>
          <p:cNvSpPr>
            <a:spLocks noGrp="1"/>
          </p:cNvSpPr>
          <p:nvPr>
            <p:ph type="ftr" sz="quarter" idx="11"/>
          </p:nvPr>
        </p:nvSpPr>
        <p:spPr>
          <a:xfrm>
            <a:off x="625475" y="392113"/>
            <a:ext cx="1760538" cy="238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700" dirty="0" smtClean="0">
                <a:solidFill>
                  <a:schemeClr val="tx1"/>
                </a:solidFill>
                <a:latin typeface="FORSVARET-Medium"/>
                <a:ea typeface="+mn-ea"/>
                <a:cs typeface="FORSVARET-Medium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sp>
        <p:nvSpPr>
          <p:cNvPr id="12" name="Plassholder for dato 7"/>
          <p:cNvSpPr>
            <a:spLocks noGrp="1"/>
          </p:cNvSpPr>
          <p:nvPr>
            <p:ph type="dt" sz="half" idx="12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15" name="TekstSylinder 14"/>
          <p:cNvSpPr txBox="1"/>
          <p:nvPr/>
        </p:nvSpPr>
        <p:spPr>
          <a:xfrm>
            <a:off x="610333" y="265281"/>
            <a:ext cx="9655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900" dirty="0" smtClean="0">
                <a:latin typeface="FORSVARET-Bold" panose="02000803020000020004" pitchFamily="2" charset="0"/>
              </a:rPr>
              <a:t>HEIMEVERNET</a:t>
            </a:r>
            <a:endParaRPr lang="nb-NO" sz="900" dirty="0">
              <a:latin typeface="FORSVARET-Bold" panose="02000803020000020004" pitchFamily="2" charset="0"/>
            </a:endParaRPr>
          </a:p>
        </p:txBody>
      </p:sp>
      <p:pic>
        <p:nvPicPr>
          <p:cNvPr id="8" name="Bilde 7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5921" y="262518"/>
            <a:ext cx="399554" cy="467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8554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med bilde til høy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Rett linje 5"/>
          <p:cNvCxnSpPr/>
          <p:nvPr/>
        </p:nvCxnSpPr>
        <p:spPr>
          <a:xfrm>
            <a:off x="487363" y="1416050"/>
            <a:ext cx="598487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Rett linje 6"/>
          <p:cNvCxnSpPr/>
          <p:nvPr/>
        </p:nvCxnSpPr>
        <p:spPr>
          <a:xfrm>
            <a:off x="4505325" y="0"/>
            <a:ext cx="0" cy="5143500"/>
          </a:xfrm>
          <a:prstGeom prst="line">
            <a:avLst/>
          </a:prstGeom>
          <a:ln w="6350">
            <a:solidFill>
              <a:schemeClr val="bg1">
                <a:lumMod val="9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Bilde 4" descr="Forsvaret_logo_RGB_sort3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28600"/>
            <a:ext cx="969963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tel 6"/>
          <p:cNvSpPr>
            <a:spLocks noGrp="1"/>
          </p:cNvSpPr>
          <p:nvPr>
            <p:ph type="title"/>
          </p:nvPr>
        </p:nvSpPr>
        <p:spPr>
          <a:xfrm>
            <a:off x="379414" y="751415"/>
            <a:ext cx="3779836" cy="589644"/>
          </a:xfrm>
          <a:prstGeom prst="rect">
            <a:avLst/>
          </a:prstGeom>
        </p:spPr>
        <p:txBody>
          <a:bodyPr vert="horz" anchor="b"/>
          <a:lstStyle>
            <a:lvl1pPr algn="l">
              <a:defRPr sz="2000" i="1" spc="0" baseline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9" name="Plassholder for bunntekst 3"/>
          <p:cNvSpPr>
            <a:spLocks noGrp="1"/>
          </p:cNvSpPr>
          <p:nvPr>
            <p:ph type="ftr" sz="quarter" idx="15"/>
          </p:nvPr>
        </p:nvSpPr>
        <p:spPr>
          <a:xfrm>
            <a:off x="625475" y="392113"/>
            <a:ext cx="1760538" cy="238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700" dirty="0" smtClean="0">
                <a:solidFill>
                  <a:schemeClr val="tx1"/>
                </a:solidFill>
                <a:latin typeface="FORSVARET-Medium"/>
                <a:ea typeface="+mn-ea"/>
                <a:cs typeface="FORSVARET-Medium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sp>
        <p:nvSpPr>
          <p:cNvPr id="10" name="Plassholder for dato 7"/>
          <p:cNvSpPr>
            <a:spLocks noGrp="1"/>
          </p:cNvSpPr>
          <p:nvPr>
            <p:ph type="dt" sz="half" idx="16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11" name="Plassholder for innhold 5"/>
          <p:cNvSpPr>
            <a:spLocks noGrp="1"/>
          </p:cNvSpPr>
          <p:nvPr>
            <p:ph sz="quarter" idx="10"/>
          </p:nvPr>
        </p:nvSpPr>
        <p:spPr>
          <a:xfrm>
            <a:off x="379413" y="1477129"/>
            <a:ext cx="3779838" cy="3327703"/>
          </a:xfrm>
          <a:prstGeom prst="rect">
            <a:avLst/>
          </a:prstGeom>
          <a:noFill/>
        </p:spPr>
        <p:txBody>
          <a:bodyPr vert="horz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Rediger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2" name="Plassholder for bilde 3"/>
          <p:cNvSpPr>
            <a:spLocks noGrp="1"/>
          </p:cNvSpPr>
          <p:nvPr>
            <p:ph type="pic" sz="quarter" idx="17"/>
          </p:nvPr>
        </p:nvSpPr>
        <p:spPr>
          <a:xfrm>
            <a:off x="4596684" y="96684"/>
            <a:ext cx="4453737" cy="4950000"/>
          </a:xfrm>
          <a:prstGeom prst="rect">
            <a:avLst/>
          </a:prstGeom>
        </p:spPr>
        <p:txBody>
          <a:bodyPr vert="horz"/>
          <a:lstStyle>
            <a:lvl1pPr marL="0" indent="0" algn="ctr">
              <a:buFontTx/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nb-NO" noProof="0" smtClean="0"/>
              <a:t>Klikk ikonet for å legge til et bilde</a:t>
            </a:r>
            <a:endParaRPr lang="nb-NO" noProof="0" dirty="0"/>
          </a:p>
        </p:txBody>
      </p:sp>
    </p:spTree>
    <p:extLst>
      <p:ext uri="{BB962C8B-B14F-4D97-AF65-F5344CB8AC3E}">
        <p14:creationId xmlns:p14="http://schemas.microsoft.com/office/powerpoint/2010/main" val="26002582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ern_Innhold med bilde til høy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Rett linje 5"/>
          <p:cNvCxnSpPr/>
          <p:nvPr/>
        </p:nvCxnSpPr>
        <p:spPr>
          <a:xfrm>
            <a:off x="487363" y="1416050"/>
            <a:ext cx="598487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Rett linje 6"/>
          <p:cNvCxnSpPr/>
          <p:nvPr/>
        </p:nvCxnSpPr>
        <p:spPr>
          <a:xfrm>
            <a:off x="4505325" y="0"/>
            <a:ext cx="0" cy="5143500"/>
          </a:xfrm>
          <a:prstGeom prst="line">
            <a:avLst/>
          </a:prstGeom>
          <a:ln w="6350">
            <a:solidFill>
              <a:schemeClr val="bg1">
                <a:lumMod val="9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ittel 6"/>
          <p:cNvSpPr>
            <a:spLocks noGrp="1"/>
          </p:cNvSpPr>
          <p:nvPr>
            <p:ph type="title"/>
          </p:nvPr>
        </p:nvSpPr>
        <p:spPr>
          <a:xfrm>
            <a:off x="379414" y="751415"/>
            <a:ext cx="3779836" cy="589644"/>
          </a:xfrm>
          <a:prstGeom prst="rect">
            <a:avLst/>
          </a:prstGeom>
        </p:spPr>
        <p:txBody>
          <a:bodyPr vert="horz" anchor="b"/>
          <a:lstStyle>
            <a:lvl1pPr algn="l">
              <a:defRPr sz="2000" i="1" spc="0" baseline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9" name="Plassholder for bunntekst 3"/>
          <p:cNvSpPr>
            <a:spLocks noGrp="1"/>
          </p:cNvSpPr>
          <p:nvPr>
            <p:ph type="ftr" sz="quarter" idx="15"/>
          </p:nvPr>
        </p:nvSpPr>
        <p:spPr>
          <a:xfrm>
            <a:off x="625475" y="392113"/>
            <a:ext cx="1760538" cy="238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700" dirty="0" smtClean="0">
                <a:solidFill>
                  <a:schemeClr val="tx1"/>
                </a:solidFill>
                <a:latin typeface="FORSVARET-Medium"/>
                <a:ea typeface="+mn-ea"/>
                <a:cs typeface="FORSVARET-Medium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sp>
        <p:nvSpPr>
          <p:cNvPr id="10" name="Plassholder for dato 7"/>
          <p:cNvSpPr>
            <a:spLocks noGrp="1"/>
          </p:cNvSpPr>
          <p:nvPr>
            <p:ph type="dt" sz="half" idx="16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11" name="Plassholder for innhold 5"/>
          <p:cNvSpPr>
            <a:spLocks noGrp="1"/>
          </p:cNvSpPr>
          <p:nvPr>
            <p:ph sz="quarter" idx="10"/>
          </p:nvPr>
        </p:nvSpPr>
        <p:spPr>
          <a:xfrm>
            <a:off x="379413" y="1477129"/>
            <a:ext cx="3779838" cy="3327703"/>
          </a:xfrm>
          <a:prstGeom prst="rect">
            <a:avLst/>
          </a:prstGeom>
          <a:noFill/>
        </p:spPr>
        <p:txBody>
          <a:bodyPr vert="horz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Rediger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2" name="Plassholder for bilde 3"/>
          <p:cNvSpPr>
            <a:spLocks noGrp="1"/>
          </p:cNvSpPr>
          <p:nvPr>
            <p:ph type="pic" sz="quarter" idx="17"/>
          </p:nvPr>
        </p:nvSpPr>
        <p:spPr>
          <a:xfrm>
            <a:off x="4596684" y="96684"/>
            <a:ext cx="4453737" cy="4950000"/>
          </a:xfrm>
          <a:prstGeom prst="rect">
            <a:avLst/>
          </a:prstGeom>
        </p:spPr>
        <p:txBody>
          <a:bodyPr vert="horz"/>
          <a:lstStyle>
            <a:lvl1pPr marL="0" indent="0" algn="ctr">
              <a:buFontTx/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nb-NO" noProof="0" smtClean="0"/>
              <a:t>Klikk ikonet for å legge til et bilde</a:t>
            </a:r>
            <a:endParaRPr lang="nb-NO" noProof="0" dirty="0"/>
          </a:p>
        </p:txBody>
      </p:sp>
      <p:sp>
        <p:nvSpPr>
          <p:cNvPr id="15" name="TekstSylinder 14"/>
          <p:cNvSpPr txBox="1"/>
          <p:nvPr/>
        </p:nvSpPr>
        <p:spPr>
          <a:xfrm>
            <a:off x="625475" y="233988"/>
            <a:ext cx="9655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900" dirty="0" smtClean="0">
                <a:latin typeface="FORSVARET-Bold" panose="02000803020000020004" pitchFamily="2" charset="0"/>
              </a:rPr>
              <a:t>HEIMEVERNET</a:t>
            </a:r>
            <a:endParaRPr lang="nb-NO" sz="900" dirty="0">
              <a:latin typeface="FORSVARET-Bold" panose="02000803020000020004" pitchFamily="2" charset="0"/>
            </a:endParaRPr>
          </a:p>
        </p:txBody>
      </p:sp>
      <p:pic>
        <p:nvPicPr>
          <p:cNvPr id="16" name="Bilde 15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6220" y="148155"/>
            <a:ext cx="399554" cy="467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6022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med bilde til ven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Rett linje 4"/>
          <p:cNvCxnSpPr/>
          <p:nvPr/>
        </p:nvCxnSpPr>
        <p:spPr>
          <a:xfrm>
            <a:off x="5086350" y="1416050"/>
            <a:ext cx="598488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Rett linje 5"/>
          <p:cNvCxnSpPr/>
          <p:nvPr/>
        </p:nvCxnSpPr>
        <p:spPr>
          <a:xfrm>
            <a:off x="4635500" y="0"/>
            <a:ext cx="0" cy="5143500"/>
          </a:xfrm>
          <a:prstGeom prst="line">
            <a:avLst/>
          </a:prstGeom>
          <a:ln w="6350">
            <a:solidFill>
              <a:schemeClr val="bg1">
                <a:lumMod val="9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" name="Bilde 5" descr="Forsvaret_logo_RGB_sort3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6813" y="228600"/>
            <a:ext cx="968375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Plassholder for innhold 5"/>
          <p:cNvSpPr>
            <a:spLocks noGrp="1"/>
          </p:cNvSpPr>
          <p:nvPr>
            <p:ph sz="quarter" idx="10"/>
          </p:nvPr>
        </p:nvSpPr>
        <p:spPr>
          <a:xfrm>
            <a:off x="4977872" y="1477129"/>
            <a:ext cx="3779838" cy="3327703"/>
          </a:xfrm>
          <a:prstGeom prst="rect">
            <a:avLst/>
          </a:prstGeom>
          <a:noFill/>
        </p:spPr>
        <p:txBody>
          <a:bodyPr vert="horz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Rediger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8" name="Plassholder for bunntekst 3"/>
          <p:cNvSpPr>
            <a:spLocks noGrp="1"/>
          </p:cNvSpPr>
          <p:nvPr>
            <p:ph type="ftr" sz="quarter" idx="15"/>
          </p:nvPr>
        </p:nvSpPr>
        <p:spPr>
          <a:xfrm>
            <a:off x="5216525" y="392113"/>
            <a:ext cx="1758950" cy="238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700" dirty="0" smtClean="0">
                <a:solidFill>
                  <a:schemeClr val="tx1"/>
                </a:solidFill>
                <a:latin typeface="FORSVARET-Medium"/>
                <a:ea typeface="+mn-ea"/>
                <a:cs typeface="FORSVARET-Medium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sp>
        <p:nvSpPr>
          <p:cNvPr id="9" name="Plassholder for dato 7"/>
          <p:cNvSpPr>
            <a:spLocks noGrp="1"/>
          </p:cNvSpPr>
          <p:nvPr>
            <p:ph type="dt" sz="half" idx="16"/>
          </p:nvPr>
        </p:nvSpPr>
        <p:spPr>
          <a:xfrm>
            <a:off x="6623050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10" name="Tittel 6"/>
          <p:cNvSpPr>
            <a:spLocks noGrp="1"/>
          </p:cNvSpPr>
          <p:nvPr>
            <p:ph type="title"/>
          </p:nvPr>
        </p:nvSpPr>
        <p:spPr>
          <a:xfrm>
            <a:off x="4977591" y="751415"/>
            <a:ext cx="3779836" cy="589644"/>
          </a:xfrm>
          <a:prstGeom prst="rect">
            <a:avLst/>
          </a:prstGeom>
        </p:spPr>
        <p:txBody>
          <a:bodyPr vert="horz" anchor="b"/>
          <a:lstStyle>
            <a:lvl1pPr algn="l">
              <a:defRPr sz="2000" i="1" spc="0" baseline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12" name="Plassholder for bilde 3"/>
          <p:cNvSpPr>
            <a:spLocks noGrp="1"/>
          </p:cNvSpPr>
          <p:nvPr>
            <p:ph type="pic" sz="quarter" idx="17"/>
          </p:nvPr>
        </p:nvSpPr>
        <p:spPr>
          <a:xfrm>
            <a:off x="84842" y="96684"/>
            <a:ext cx="4453737" cy="4950000"/>
          </a:xfrm>
          <a:prstGeom prst="rect">
            <a:avLst/>
          </a:prstGeom>
        </p:spPr>
        <p:txBody>
          <a:bodyPr vert="horz"/>
          <a:lstStyle>
            <a:lvl1pPr marL="0" indent="0" algn="ctr">
              <a:buFontTx/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nb-NO" noProof="0" smtClean="0"/>
              <a:t>Klikk ikonet for å legge til et bilde</a:t>
            </a:r>
            <a:endParaRPr lang="nb-NO" noProof="0" dirty="0"/>
          </a:p>
        </p:txBody>
      </p:sp>
    </p:spTree>
    <p:extLst>
      <p:ext uri="{BB962C8B-B14F-4D97-AF65-F5344CB8AC3E}">
        <p14:creationId xmlns:p14="http://schemas.microsoft.com/office/powerpoint/2010/main" val="21793268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ern_Innhold med bilde til ven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Rett linje 4"/>
          <p:cNvCxnSpPr/>
          <p:nvPr/>
        </p:nvCxnSpPr>
        <p:spPr>
          <a:xfrm>
            <a:off x="5086350" y="1416050"/>
            <a:ext cx="598488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Rett linje 5"/>
          <p:cNvCxnSpPr/>
          <p:nvPr/>
        </p:nvCxnSpPr>
        <p:spPr>
          <a:xfrm>
            <a:off x="4635500" y="0"/>
            <a:ext cx="0" cy="5143500"/>
          </a:xfrm>
          <a:prstGeom prst="line">
            <a:avLst/>
          </a:prstGeom>
          <a:ln w="6350">
            <a:solidFill>
              <a:schemeClr val="bg1">
                <a:lumMod val="9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Plassholder for innhold 5"/>
          <p:cNvSpPr>
            <a:spLocks noGrp="1"/>
          </p:cNvSpPr>
          <p:nvPr>
            <p:ph sz="quarter" idx="10"/>
          </p:nvPr>
        </p:nvSpPr>
        <p:spPr>
          <a:xfrm>
            <a:off x="4977872" y="1477129"/>
            <a:ext cx="3779838" cy="3327703"/>
          </a:xfrm>
          <a:prstGeom prst="rect">
            <a:avLst/>
          </a:prstGeom>
          <a:noFill/>
        </p:spPr>
        <p:txBody>
          <a:bodyPr vert="horz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Rediger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8" name="Plassholder for bunntekst 3"/>
          <p:cNvSpPr>
            <a:spLocks noGrp="1"/>
          </p:cNvSpPr>
          <p:nvPr>
            <p:ph type="ftr" sz="quarter" idx="15"/>
          </p:nvPr>
        </p:nvSpPr>
        <p:spPr>
          <a:xfrm>
            <a:off x="5216525" y="392113"/>
            <a:ext cx="1758950" cy="238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700" dirty="0" smtClean="0">
                <a:solidFill>
                  <a:schemeClr val="tx1"/>
                </a:solidFill>
                <a:latin typeface="FORSVARET-Medium"/>
                <a:ea typeface="+mn-ea"/>
                <a:cs typeface="FORSVARET-Medium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sp>
        <p:nvSpPr>
          <p:cNvPr id="9" name="Plassholder for dato 7"/>
          <p:cNvSpPr>
            <a:spLocks noGrp="1"/>
          </p:cNvSpPr>
          <p:nvPr>
            <p:ph type="dt" sz="half" idx="16"/>
          </p:nvPr>
        </p:nvSpPr>
        <p:spPr>
          <a:xfrm>
            <a:off x="6623050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10" name="Tittel 6"/>
          <p:cNvSpPr>
            <a:spLocks noGrp="1"/>
          </p:cNvSpPr>
          <p:nvPr>
            <p:ph type="title"/>
          </p:nvPr>
        </p:nvSpPr>
        <p:spPr>
          <a:xfrm>
            <a:off x="4977591" y="751415"/>
            <a:ext cx="3779836" cy="589644"/>
          </a:xfrm>
          <a:prstGeom prst="rect">
            <a:avLst/>
          </a:prstGeom>
        </p:spPr>
        <p:txBody>
          <a:bodyPr vert="horz" anchor="b"/>
          <a:lstStyle>
            <a:lvl1pPr algn="l">
              <a:defRPr sz="2000" i="1" spc="0" baseline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12" name="Plassholder for bilde 3"/>
          <p:cNvSpPr>
            <a:spLocks noGrp="1"/>
          </p:cNvSpPr>
          <p:nvPr>
            <p:ph type="pic" sz="quarter" idx="17"/>
          </p:nvPr>
        </p:nvSpPr>
        <p:spPr>
          <a:xfrm>
            <a:off x="84842" y="96684"/>
            <a:ext cx="4453737" cy="4950000"/>
          </a:xfrm>
          <a:prstGeom prst="rect">
            <a:avLst/>
          </a:prstGeom>
        </p:spPr>
        <p:txBody>
          <a:bodyPr vert="horz"/>
          <a:lstStyle>
            <a:lvl1pPr marL="0" indent="0" algn="ctr">
              <a:buFontTx/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nb-NO" noProof="0" smtClean="0"/>
              <a:t>Klikk ikonet for å legge til et bilde</a:t>
            </a:r>
            <a:endParaRPr lang="nb-NO" noProof="0" dirty="0"/>
          </a:p>
        </p:txBody>
      </p:sp>
      <p:sp>
        <p:nvSpPr>
          <p:cNvPr id="14" name="TekstSylinder 13"/>
          <p:cNvSpPr txBox="1"/>
          <p:nvPr/>
        </p:nvSpPr>
        <p:spPr>
          <a:xfrm>
            <a:off x="5212478" y="265620"/>
            <a:ext cx="9655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900" dirty="0" smtClean="0">
                <a:latin typeface="FORSVARET-Bold" panose="02000803020000020004" pitchFamily="2" charset="0"/>
              </a:rPr>
              <a:t>HEIMEVERNET</a:t>
            </a:r>
            <a:endParaRPr lang="nb-NO" sz="900" dirty="0">
              <a:latin typeface="FORSVARET-Bold" panose="02000803020000020004" pitchFamily="2" charset="0"/>
            </a:endParaRPr>
          </a:p>
        </p:txBody>
      </p:sp>
      <p:pic>
        <p:nvPicPr>
          <p:cNvPr id="15" name="Bilde 14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812924" y="127979"/>
            <a:ext cx="399554" cy="467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05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uten bilde - to kolon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tt linje 3"/>
          <p:cNvCxnSpPr/>
          <p:nvPr/>
        </p:nvCxnSpPr>
        <p:spPr>
          <a:xfrm>
            <a:off x="4271963" y="1228206"/>
            <a:ext cx="600075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Bilde 3" descr="Forsvaret_logo_RGB_sort3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28600"/>
            <a:ext cx="969963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Plassholder for innhold 5"/>
          <p:cNvSpPr>
            <a:spLocks noGrp="1"/>
          </p:cNvSpPr>
          <p:nvPr>
            <p:ph sz="quarter" idx="10"/>
          </p:nvPr>
        </p:nvSpPr>
        <p:spPr>
          <a:xfrm>
            <a:off x="386293" y="1276046"/>
            <a:ext cx="8359244" cy="3412371"/>
          </a:xfrm>
          <a:prstGeom prst="rect">
            <a:avLst/>
          </a:prstGeom>
          <a:noFill/>
        </p:spPr>
        <p:txBody>
          <a:bodyPr vert="horz" numCol="2" spcCol="1440000" anchor="t"/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Rediger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2" name="Tittel 6"/>
          <p:cNvSpPr>
            <a:spLocks noGrp="1"/>
          </p:cNvSpPr>
          <p:nvPr>
            <p:ph type="title"/>
          </p:nvPr>
        </p:nvSpPr>
        <p:spPr>
          <a:xfrm>
            <a:off x="387848" y="666751"/>
            <a:ext cx="8360366" cy="470956"/>
          </a:xfrm>
          <a:prstGeom prst="rect">
            <a:avLst/>
          </a:prstGeom>
        </p:spPr>
        <p:txBody>
          <a:bodyPr vert="horz" anchor="b"/>
          <a:lstStyle>
            <a:lvl1pPr algn="ctr">
              <a:defRPr sz="2000" i="1" spc="0" baseline="0">
                <a:solidFill>
                  <a:schemeClr val="tx1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6" name="Plassholder for bunntekst 3"/>
          <p:cNvSpPr>
            <a:spLocks noGrp="1"/>
          </p:cNvSpPr>
          <p:nvPr>
            <p:ph type="ftr" sz="quarter" idx="11"/>
          </p:nvPr>
        </p:nvSpPr>
        <p:spPr>
          <a:xfrm>
            <a:off x="625475" y="392113"/>
            <a:ext cx="1760538" cy="238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700" dirty="0" smtClean="0">
                <a:solidFill>
                  <a:schemeClr val="tx1"/>
                </a:solidFill>
                <a:latin typeface="FORSVARET-Medium"/>
                <a:ea typeface="+mn-ea"/>
                <a:cs typeface="FORSVARET-Medium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sp>
        <p:nvSpPr>
          <p:cNvPr id="7" name="Plassholder for dato 7"/>
          <p:cNvSpPr>
            <a:spLocks noGrp="1"/>
          </p:cNvSpPr>
          <p:nvPr>
            <p:ph type="dt" sz="half" idx="12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790779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ern_Innhold uten bilde - to kolon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tt linje 3"/>
          <p:cNvCxnSpPr/>
          <p:nvPr/>
        </p:nvCxnSpPr>
        <p:spPr>
          <a:xfrm>
            <a:off x="4271963" y="1228206"/>
            <a:ext cx="600075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Plassholder for innhold 5"/>
          <p:cNvSpPr>
            <a:spLocks noGrp="1"/>
          </p:cNvSpPr>
          <p:nvPr>
            <p:ph sz="quarter" idx="10"/>
          </p:nvPr>
        </p:nvSpPr>
        <p:spPr>
          <a:xfrm>
            <a:off x="386293" y="1276046"/>
            <a:ext cx="8359244" cy="3412371"/>
          </a:xfrm>
          <a:prstGeom prst="rect">
            <a:avLst/>
          </a:prstGeom>
          <a:noFill/>
        </p:spPr>
        <p:txBody>
          <a:bodyPr vert="horz" numCol="2" spcCol="1440000" anchor="t"/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Rediger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2" name="Tittel 6"/>
          <p:cNvSpPr>
            <a:spLocks noGrp="1"/>
          </p:cNvSpPr>
          <p:nvPr>
            <p:ph type="title"/>
          </p:nvPr>
        </p:nvSpPr>
        <p:spPr>
          <a:xfrm>
            <a:off x="387848" y="666751"/>
            <a:ext cx="8360366" cy="470956"/>
          </a:xfrm>
          <a:prstGeom prst="rect">
            <a:avLst/>
          </a:prstGeom>
        </p:spPr>
        <p:txBody>
          <a:bodyPr vert="horz" anchor="b"/>
          <a:lstStyle>
            <a:lvl1pPr algn="ctr">
              <a:defRPr sz="2000" i="1" spc="0" baseline="0">
                <a:solidFill>
                  <a:schemeClr val="tx1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6" name="Plassholder for bunntekst 3"/>
          <p:cNvSpPr>
            <a:spLocks noGrp="1"/>
          </p:cNvSpPr>
          <p:nvPr>
            <p:ph type="ftr" sz="quarter" idx="11"/>
          </p:nvPr>
        </p:nvSpPr>
        <p:spPr>
          <a:xfrm>
            <a:off x="625475" y="392113"/>
            <a:ext cx="1760538" cy="238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700" dirty="0" smtClean="0">
                <a:solidFill>
                  <a:schemeClr val="tx1"/>
                </a:solidFill>
                <a:latin typeface="FORSVARET-Medium"/>
                <a:ea typeface="+mn-ea"/>
                <a:cs typeface="FORSVARET-Medium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sp>
        <p:nvSpPr>
          <p:cNvPr id="7" name="Plassholder for dato 7"/>
          <p:cNvSpPr>
            <a:spLocks noGrp="1"/>
          </p:cNvSpPr>
          <p:nvPr>
            <p:ph type="dt" sz="half" idx="12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10" name="TekstSylinder 9"/>
          <p:cNvSpPr txBox="1"/>
          <p:nvPr/>
        </p:nvSpPr>
        <p:spPr>
          <a:xfrm>
            <a:off x="610333" y="265281"/>
            <a:ext cx="9655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900" dirty="0" smtClean="0">
                <a:latin typeface="FORSVARET-Bold" panose="02000803020000020004" pitchFamily="2" charset="0"/>
              </a:rPr>
              <a:t>HEIMEVERNET</a:t>
            </a:r>
            <a:endParaRPr lang="nb-NO" sz="900" dirty="0">
              <a:latin typeface="FORSVARET-Bold" panose="02000803020000020004" pitchFamily="2" charset="0"/>
            </a:endParaRPr>
          </a:p>
        </p:txBody>
      </p:sp>
      <p:pic>
        <p:nvPicPr>
          <p:cNvPr id="13" name="Bilde 12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5921" y="127316"/>
            <a:ext cx="399554" cy="467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3661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tt linje 3"/>
          <p:cNvCxnSpPr/>
          <p:nvPr/>
        </p:nvCxnSpPr>
        <p:spPr>
          <a:xfrm>
            <a:off x="4271963" y="1228206"/>
            <a:ext cx="600075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Bilde 3" descr="Forsvaret_logo_RGB_sort3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28600"/>
            <a:ext cx="969963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ittel 6"/>
          <p:cNvSpPr>
            <a:spLocks noGrp="1"/>
          </p:cNvSpPr>
          <p:nvPr>
            <p:ph type="title"/>
          </p:nvPr>
        </p:nvSpPr>
        <p:spPr>
          <a:xfrm>
            <a:off x="1135062" y="666751"/>
            <a:ext cx="6865938" cy="470956"/>
          </a:xfrm>
          <a:prstGeom prst="rect">
            <a:avLst/>
          </a:prstGeom>
        </p:spPr>
        <p:txBody>
          <a:bodyPr vert="horz" anchor="b"/>
          <a:lstStyle>
            <a:lvl1pPr algn="ctr">
              <a:defRPr sz="2000" i="1" spc="0" baseline="0">
                <a:solidFill>
                  <a:schemeClr val="tx1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6" name="Plassholder for bunntekst 3"/>
          <p:cNvSpPr>
            <a:spLocks noGrp="1"/>
          </p:cNvSpPr>
          <p:nvPr>
            <p:ph type="ftr" sz="quarter" idx="11"/>
          </p:nvPr>
        </p:nvSpPr>
        <p:spPr>
          <a:xfrm>
            <a:off x="625475" y="392113"/>
            <a:ext cx="1760538" cy="238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700" dirty="0" smtClean="0">
                <a:solidFill>
                  <a:schemeClr val="tx1"/>
                </a:solidFill>
                <a:latin typeface="FORSVARET-Medium"/>
                <a:ea typeface="+mn-ea"/>
                <a:cs typeface="FORSVARET-Medium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sp>
        <p:nvSpPr>
          <p:cNvPr id="7" name="Plassholder for dato 7"/>
          <p:cNvSpPr>
            <a:spLocks noGrp="1"/>
          </p:cNvSpPr>
          <p:nvPr>
            <p:ph type="dt" sz="half" idx="12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sz="quarter" idx="13"/>
          </p:nvPr>
        </p:nvSpPr>
        <p:spPr>
          <a:xfrm>
            <a:off x="1138465" y="1424214"/>
            <a:ext cx="3388178" cy="376238"/>
          </a:xfrm>
          <a:prstGeom prst="rect">
            <a:avLst/>
          </a:prstGeom>
        </p:spPr>
        <p:txBody>
          <a:bodyPr vert="horz"/>
          <a:lstStyle>
            <a:lvl1pPr marL="0" indent="0">
              <a:buFontTx/>
              <a:buNone/>
              <a:defRPr i="1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nb-NO" smtClean="0"/>
              <a:t>Rediger tekststiler i malen</a:t>
            </a:r>
          </a:p>
        </p:txBody>
      </p:sp>
      <p:sp>
        <p:nvSpPr>
          <p:cNvPr id="10" name="Plassholder for innhold 2"/>
          <p:cNvSpPr>
            <a:spLocks noGrp="1"/>
          </p:cNvSpPr>
          <p:nvPr>
            <p:ph sz="quarter" idx="14"/>
          </p:nvPr>
        </p:nvSpPr>
        <p:spPr>
          <a:xfrm>
            <a:off x="4612822" y="1424214"/>
            <a:ext cx="3388178" cy="376238"/>
          </a:xfrm>
          <a:prstGeom prst="rect">
            <a:avLst/>
          </a:prstGeom>
        </p:spPr>
        <p:txBody>
          <a:bodyPr vert="horz"/>
          <a:lstStyle>
            <a:lvl1pPr marL="0" indent="0">
              <a:buFontTx/>
              <a:buNone/>
              <a:defRPr i="1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nb-NO" smtClean="0"/>
              <a:t>Rediger tekststiler i malen</a:t>
            </a:r>
          </a:p>
        </p:txBody>
      </p:sp>
      <p:sp>
        <p:nvSpPr>
          <p:cNvPr id="13" name="Plassholder for innhold 5"/>
          <p:cNvSpPr>
            <a:spLocks noGrp="1"/>
          </p:cNvSpPr>
          <p:nvPr>
            <p:ph sz="quarter" idx="15"/>
          </p:nvPr>
        </p:nvSpPr>
        <p:spPr>
          <a:xfrm>
            <a:off x="4612821" y="1805214"/>
            <a:ext cx="3388179" cy="2883203"/>
          </a:xfrm>
          <a:prstGeom prst="rect">
            <a:avLst/>
          </a:prstGeom>
          <a:noFill/>
        </p:spPr>
        <p:txBody>
          <a:bodyPr vert="horz" numCol="1" spcCol="1440000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Rediger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5" name="Plassholder for innhold 5"/>
          <p:cNvSpPr>
            <a:spLocks noGrp="1"/>
          </p:cNvSpPr>
          <p:nvPr>
            <p:ph sz="quarter" idx="16"/>
          </p:nvPr>
        </p:nvSpPr>
        <p:spPr>
          <a:xfrm>
            <a:off x="1138464" y="1805214"/>
            <a:ext cx="3388179" cy="2883203"/>
          </a:xfrm>
          <a:prstGeom prst="rect">
            <a:avLst/>
          </a:prstGeom>
          <a:noFill/>
        </p:spPr>
        <p:txBody>
          <a:bodyPr vert="horz" numCol="1" spcCol="1440000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Rediger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5857494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ern_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tt linje 3"/>
          <p:cNvCxnSpPr/>
          <p:nvPr/>
        </p:nvCxnSpPr>
        <p:spPr>
          <a:xfrm>
            <a:off x="4271963" y="1228206"/>
            <a:ext cx="600075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ittel 6"/>
          <p:cNvSpPr>
            <a:spLocks noGrp="1"/>
          </p:cNvSpPr>
          <p:nvPr>
            <p:ph type="title"/>
          </p:nvPr>
        </p:nvSpPr>
        <p:spPr>
          <a:xfrm>
            <a:off x="1135062" y="666751"/>
            <a:ext cx="6865938" cy="470956"/>
          </a:xfrm>
          <a:prstGeom prst="rect">
            <a:avLst/>
          </a:prstGeom>
        </p:spPr>
        <p:txBody>
          <a:bodyPr vert="horz" anchor="b"/>
          <a:lstStyle>
            <a:lvl1pPr algn="ctr">
              <a:defRPr sz="2000" i="1" spc="0" baseline="0">
                <a:solidFill>
                  <a:schemeClr val="tx1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6" name="Plassholder for bunntekst 3"/>
          <p:cNvSpPr>
            <a:spLocks noGrp="1"/>
          </p:cNvSpPr>
          <p:nvPr>
            <p:ph type="ftr" sz="quarter" idx="11"/>
          </p:nvPr>
        </p:nvSpPr>
        <p:spPr>
          <a:xfrm>
            <a:off x="625475" y="392113"/>
            <a:ext cx="1760538" cy="238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700" dirty="0" smtClean="0">
                <a:solidFill>
                  <a:schemeClr val="tx1"/>
                </a:solidFill>
                <a:latin typeface="FORSVARET-Medium"/>
                <a:ea typeface="+mn-ea"/>
                <a:cs typeface="FORSVARET-Medium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sp>
        <p:nvSpPr>
          <p:cNvPr id="7" name="Plassholder for dato 7"/>
          <p:cNvSpPr>
            <a:spLocks noGrp="1"/>
          </p:cNvSpPr>
          <p:nvPr>
            <p:ph type="dt" sz="half" idx="12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sz="quarter" idx="13"/>
          </p:nvPr>
        </p:nvSpPr>
        <p:spPr>
          <a:xfrm>
            <a:off x="1138465" y="1424214"/>
            <a:ext cx="3388178" cy="376238"/>
          </a:xfrm>
          <a:prstGeom prst="rect">
            <a:avLst/>
          </a:prstGeom>
        </p:spPr>
        <p:txBody>
          <a:bodyPr vert="horz"/>
          <a:lstStyle>
            <a:lvl1pPr marL="0" indent="0">
              <a:buFontTx/>
              <a:buNone/>
              <a:defRPr i="1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nb-NO" smtClean="0"/>
              <a:t>Rediger tekststiler i malen</a:t>
            </a:r>
          </a:p>
        </p:txBody>
      </p:sp>
      <p:sp>
        <p:nvSpPr>
          <p:cNvPr id="10" name="Plassholder for innhold 2"/>
          <p:cNvSpPr>
            <a:spLocks noGrp="1"/>
          </p:cNvSpPr>
          <p:nvPr>
            <p:ph sz="quarter" idx="14"/>
          </p:nvPr>
        </p:nvSpPr>
        <p:spPr>
          <a:xfrm>
            <a:off x="4612822" y="1424214"/>
            <a:ext cx="3388178" cy="376238"/>
          </a:xfrm>
          <a:prstGeom prst="rect">
            <a:avLst/>
          </a:prstGeom>
        </p:spPr>
        <p:txBody>
          <a:bodyPr vert="horz"/>
          <a:lstStyle>
            <a:lvl1pPr marL="0" indent="0">
              <a:buFontTx/>
              <a:buNone/>
              <a:defRPr i="1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nb-NO" smtClean="0"/>
              <a:t>Rediger tekststiler i malen</a:t>
            </a:r>
          </a:p>
        </p:txBody>
      </p:sp>
      <p:sp>
        <p:nvSpPr>
          <p:cNvPr id="13" name="Plassholder for innhold 5"/>
          <p:cNvSpPr>
            <a:spLocks noGrp="1"/>
          </p:cNvSpPr>
          <p:nvPr>
            <p:ph sz="quarter" idx="15"/>
          </p:nvPr>
        </p:nvSpPr>
        <p:spPr>
          <a:xfrm>
            <a:off x="4612821" y="1805214"/>
            <a:ext cx="3388179" cy="2883203"/>
          </a:xfrm>
          <a:prstGeom prst="rect">
            <a:avLst/>
          </a:prstGeom>
          <a:noFill/>
        </p:spPr>
        <p:txBody>
          <a:bodyPr vert="horz" numCol="1" spcCol="1440000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Rediger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5" name="Plassholder for innhold 5"/>
          <p:cNvSpPr>
            <a:spLocks noGrp="1"/>
          </p:cNvSpPr>
          <p:nvPr>
            <p:ph sz="quarter" idx="16"/>
          </p:nvPr>
        </p:nvSpPr>
        <p:spPr>
          <a:xfrm>
            <a:off x="1138464" y="1805214"/>
            <a:ext cx="3388179" cy="2883203"/>
          </a:xfrm>
          <a:prstGeom prst="rect">
            <a:avLst/>
          </a:prstGeom>
          <a:noFill/>
        </p:spPr>
        <p:txBody>
          <a:bodyPr vert="horz" numCol="1" spcCol="1440000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Rediger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6" name="TekstSylinder 15"/>
          <p:cNvSpPr txBox="1"/>
          <p:nvPr/>
        </p:nvSpPr>
        <p:spPr>
          <a:xfrm>
            <a:off x="610333" y="265281"/>
            <a:ext cx="9655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900" dirty="0" smtClean="0">
                <a:latin typeface="FORSVARET-Bold" panose="02000803020000020004" pitchFamily="2" charset="0"/>
              </a:rPr>
              <a:t>HEIMEVERNET</a:t>
            </a:r>
            <a:endParaRPr lang="nb-NO" sz="900" dirty="0">
              <a:latin typeface="FORSVARET-Bold" panose="02000803020000020004" pitchFamily="2" charset="0"/>
            </a:endParaRPr>
          </a:p>
        </p:txBody>
      </p:sp>
      <p:pic>
        <p:nvPicPr>
          <p:cNvPr id="17" name="Bilde 16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5055" y="220499"/>
            <a:ext cx="399554" cy="467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9637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uten bilde - en kolon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tt linje 3"/>
          <p:cNvCxnSpPr/>
          <p:nvPr/>
        </p:nvCxnSpPr>
        <p:spPr>
          <a:xfrm>
            <a:off x="4271963" y="1223184"/>
            <a:ext cx="600075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Bilde 3" descr="Forsvaret_logo_RGB_sort3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28600"/>
            <a:ext cx="969963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Plassholder for innhold 5"/>
          <p:cNvSpPr>
            <a:spLocks noGrp="1"/>
          </p:cNvSpPr>
          <p:nvPr>
            <p:ph sz="quarter" idx="10"/>
          </p:nvPr>
        </p:nvSpPr>
        <p:spPr>
          <a:xfrm>
            <a:off x="1910292" y="1276046"/>
            <a:ext cx="5312834" cy="3417662"/>
          </a:xfrm>
          <a:prstGeom prst="rect">
            <a:avLst/>
          </a:prstGeom>
          <a:noFill/>
        </p:spPr>
        <p:txBody>
          <a:bodyPr vert="horz" numCol="1" spcCol="1440000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Rediger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2" name="Tittel 6"/>
          <p:cNvSpPr>
            <a:spLocks noGrp="1"/>
          </p:cNvSpPr>
          <p:nvPr>
            <p:ph type="title"/>
          </p:nvPr>
        </p:nvSpPr>
        <p:spPr>
          <a:xfrm>
            <a:off x="1911349" y="546551"/>
            <a:ext cx="5313364" cy="589644"/>
          </a:xfrm>
          <a:prstGeom prst="rect">
            <a:avLst/>
          </a:prstGeom>
        </p:spPr>
        <p:txBody>
          <a:bodyPr vert="horz" anchor="b"/>
          <a:lstStyle>
            <a:lvl1pPr algn="ctr">
              <a:defRPr sz="2000" i="1" spc="0" baseline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6" name="Plassholder for bunntekst 3"/>
          <p:cNvSpPr>
            <a:spLocks noGrp="1"/>
          </p:cNvSpPr>
          <p:nvPr>
            <p:ph type="ftr" sz="quarter" idx="11"/>
          </p:nvPr>
        </p:nvSpPr>
        <p:spPr>
          <a:xfrm>
            <a:off x="625475" y="392113"/>
            <a:ext cx="1760538" cy="238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700" dirty="0" smtClean="0">
                <a:solidFill>
                  <a:schemeClr val="tx1"/>
                </a:solidFill>
                <a:latin typeface="FORSVARET-Medium"/>
                <a:ea typeface="+mn-ea"/>
                <a:cs typeface="FORSVARET-Medium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sp>
        <p:nvSpPr>
          <p:cNvPr id="7" name="Plassholder for dato 7"/>
          <p:cNvSpPr>
            <a:spLocks noGrp="1"/>
          </p:cNvSpPr>
          <p:nvPr>
            <p:ph type="dt" sz="half" idx="12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7492514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med bilde til venstre_uten heraldik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Rett linje 4"/>
          <p:cNvCxnSpPr/>
          <p:nvPr/>
        </p:nvCxnSpPr>
        <p:spPr>
          <a:xfrm>
            <a:off x="5086350" y="1416050"/>
            <a:ext cx="598488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Rett linje 5"/>
          <p:cNvCxnSpPr/>
          <p:nvPr/>
        </p:nvCxnSpPr>
        <p:spPr>
          <a:xfrm>
            <a:off x="4635500" y="0"/>
            <a:ext cx="0" cy="5143500"/>
          </a:xfrm>
          <a:prstGeom prst="line">
            <a:avLst/>
          </a:prstGeom>
          <a:ln w="6350">
            <a:solidFill>
              <a:schemeClr val="bg1">
                <a:lumMod val="9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Plassholder for innhold 5"/>
          <p:cNvSpPr>
            <a:spLocks noGrp="1"/>
          </p:cNvSpPr>
          <p:nvPr>
            <p:ph sz="quarter" idx="10"/>
          </p:nvPr>
        </p:nvSpPr>
        <p:spPr>
          <a:xfrm>
            <a:off x="4977872" y="1477129"/>
            <a:ext cx="3779838" cy="3327703"/>
          </a:xfrm>
          <a:prstGeom prst="rect">
            <a:avLst/>
          </a:prstGeom>
          <a:noFill/>
        </p:spPr>
        <p:txBody>
          <a:bodyPr vert="horz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Rediger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9" name="Plassholder for dato 7"/>
          <p:cNvSpPr>
            <a:spLocks noGrp="1"/>
          </p:cNvSpPr>
          <p:nvPr>
            <p:ph type="dt" sz="half" idx="16"/>
          </p:nvPr>
        </p:nvSpPr>
        <p:spPr>
          <a:xfrm>
            <a:off x="6623050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10" name="Tittel 6"/>
          <p:cNvSpPr>
            <a:spLocks noGrp="1"/>
          </p:cNvSpPr>
          <p:nvPr>
            <p:ph type="title"/>
          </p:nvPr>
        </p:nvSpPr>
        <p:spPr>
          <a:xfrm>
            <a:off x="4977591" y="751415"/>
            <a:ext cx="3779836" cy="589644"/>
          </a:xfrm>
          <a:prstGeom prst="rect">
            <a:avLst/>
          </a:prstGeom>
        </p:spPr>
        <p:txBody>
          <a:bodyPr vert="horz" anchor="b"/>
          <a:lstStyle>
            <a:lvl1pPr algn="l">
              <a:defRPr sz="2000" i="1" spc="0" baseline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12" name="Plassholder for bilde 3"/>
          <p:cNvSpPr>
            <a:spLocks noGrp="1"/>
          </p:cNvSpPr>
          <p:nvPr>
            <p:ph type="pic" sz="quarter" idx="17"/>
          </p:nvPr>
        </p:nvSpPr>
        <p:spPr>
          <a:xfrm>
            <a:off x="84842" y="96684"/>
            <a:ext cx="4453737" cy="4950000"/>
          </a:xfrm>
          <a:prstGeom prst="rect">
            <a:avLst/>
          </a:prstGeom>
        </p:spPr>
        <p:txBody>
          <a:bodyPr vert="horz"/>
          <a:lstStyle>
            <a:lvl1pPr marL="0" indent="0" algn="ctr">
              <a:buFontTx/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nb-NO" noProof="0" smtClean="0"/>
              <a:t>Klikk ikonet for å legge til et bilde</a:t>
            </a:r>
            <a:endParaRPr lang="nb-NO" noProof="0" dirty="0"/>
          </a:p>
        </p:txBody>
      </p:sp>
    </p:spTree>
    <p:extLst>
      <p:ext uri="{BB962C8B-B14F-4D97-AF65-F5344CB8AC3E}">
        <p14:creationId xmlns:p14="http://schemas.microsoft.com/office/powerpoint/2010/main" val="8050931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med bilde til høyre_uten heraldik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Rett linje 5"/>
          <p:cNvCxnSpPr/>
          <p:nvPr/>
        </p:nvCxnSpPr>
        <p:spPr>
          <a:xfrm>
            <a:off x="487363" y="1416050"/>
            <a:ext cx="598487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Rett linje 6"/>
          <p:cNvCxnSpPr/>
          <p:nvPr/>
        </p:nvCxnSpPr>
        <p:spPr>
          <a:xfrm>
            <a:off x="4505325" y="0"/>
            <a:ext cx="0" cy="5143500"/>
          </a:xfrm>
          <a:prstGeom prst="line">
            <a:avLst/>
          </a:prstGeom>
          <a:ln w="6350">
            <a:solidFill>
              <a:schemeClr val="bg1">
                <a:lumMod val="9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ittel 6"/>
          <p:cNvSpPr>
            <a:spLocks noGrp="1"/>
          </p:cNvSpPr>
          <p:nvPr>
            <p:ph type="title"/>
          </p:nvPr>
        </p:nvSpPr>
        <p:spPr>
          <a:xfrm>
            <a:off x="379414" y="751415"/>
            <a:ext cx="3779836" cy="589644"/>
          </a:xfrm>
          <a:prstGeom prst="rect">
            <a:avLst/>
          </a:prstGeom>
        </p:spPr>
        <p:txBody>
          <a:bodyPr vert="horz" anchor="b"/>
          <a:lstStyle>
            <a:lvl1pPr algn="l">
              <a:defRPr sz="2000" i="1" spc="0" baseline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10" name="Plassholder for dato 7"/>
          <p:cNvSpPr>
            <a:spLocks noGrp="1"/>
          </p:cNvSpPr>
          <p:nvPr>
            <p:ph type="dt" sz="half" idx="16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11" name="Plassholder for innhold 5"/>
          <p:cNvSpPr>
            <a:spLocks noGrp="1"/>
          </p:cNvSpPr>
          <p:nvPr>
            <p:ph sz="quarter" idx="10"/>
          </p:nvPr>
        </p:nvSpPr>
        <p:spPr>
          <a:xfrm>
            <a:off x="379413" y="1477129"/>
            <a:ext cx="3779838" cy="3327703"/>
          </a:xfrm>
          <a:prstGeom prst="rect">
            <a:avLst/>
          </a:prstGeom>
          <a:noFill/>
        </p:spPr>
        <p:txBody>
          <a:bodyPr vert="horz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Rediger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2" name="Plassholder for bilde 3"/>
          <p:cNvSpPr>
            <a:spLocks noGrp="1"/>
          </p:cNvSpPr>
          <p:nvPr>
            <p:ph type="pic" sz="quarter" idx="17"/>
          </p:nvPr>
        </p:nvSpPr>
        <p:spPr>
          <a:xfrm>
            <a:off x="4596684" y="96684"/>
            <a:ext cx="4453737" cy="4950000"/>
          </a:xfrm>
          <a:prstGeom prst="rect">
            <a:avLst/>
          </a:prstGeom>
        </p:spPr>
        <p:txBody>
          <a:bodyPr vert="horz"/>
          <a:lstStyle>
            <a:lvl1pPr marL="0" indent="0" algn="ctr">
              <a:buFontTx/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nb-NO" noProof="0" smtClean="0"/>
              <a:t>Klikk ikonet for å legge til et bilde</a:t>
            </a:r>
            <a:endParaRPr lang="nb-NO" noProof="0" dirty="0"/>
          </a:p>
        </p:txBody>
      </p:sp>
    </p:spTree>
    <p:extLst>
      <p:ext uri="{BB962C8B-B14F-4D97-AF65-F5344CB8AC3E}">
        <p14:creationId xmlns:p14="http://schemas.microsoft.com/office/powerpoint/2010/main" val="20277629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uten bilde - to kolonner_uten heraldik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tt linje 3"/>
          <p:cNvCxnSpPr/>
          <p:nvPr/>
        </p:nvCxnSpPr>
        <p:spPr>
          <a:xfrm>
            <a:off x="4271963" y="1228206"/>
            <a:ext cx="600075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Plassholder for innhold 5"/>
          <p:cNvSpPr>
            <a:spLocks noGrp="1"/>
          </p:cNvSpPr>
          <p:nvPr>
            <p:ph sz="quarter" idx="10"/>
          </p:nvPr>
        </p:nvSpPr>
        <p:spPr>
          <a:xfrm>
            <a:off x="386293" y="1276046"/>
            <a:ext cx="8359244" cy="3412371"/>
          </a:xfrm>
          <a:prstGeom prst="rect">
            <a:avLst/>
          </a:prstGeom>
          <a:noFill/>
        </p:spPr>
        <p:txBody>
          <a:bodyPr vert="horz" numCol="2" spcCol="1440000" anchor="t"/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Rediger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2" name="Tittel 6"/>
          <p:cNvSpPr>
            <a:spLocks noGrp="1"/>
          </p:cNvSpPr>
          <p:nvPr>
            <p:ph type="title"/>
          </p:nvPr>
        </p:nvSpPr>
        <p:spPr>
          <a:xfrm>
            <a:off x="387848" y="666751"/>
            <a:ext cx="8360366" cy="470956"/>
          </a:xfrm>
          <a:prstGeom prst="rect">
            <a:avLst/>
          </a:prstGeom>
        </p:spPr>
        <p:txBody>
          <a:bodyPr vert="horz" anchor="b"/>
          <a:lstStyle>
            <a:lvl1pPr algn="ctr">
              <a:defRPr sz="2000" i="1" spc="0" baseline="0">
                <a:solidFill>
                  <a:schemeClr val="tx1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7" name="Plassholder for dato 7"/>
          <p:cNvSpPr>
            <a:spLocks noGrp="1"/>
          </p:cNvSpPr>
          <p:nvPr>
            <p:ph type="dt" sz="half" idx="12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41766160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menligning_uten heraldik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tt linje 3"/>
          <p:cNvCxnSpPr/>
          <p:nvPr/>
        </p:nvCxnSpPr>
        <p:spPr>
          <a:xfrm>
            <a:off x="4271963" y="1228206"/>
            <a:ext cx="600075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ittel 6"/>
          <p:cNvSpPr>
            <a:spLocks noGrp="1"/>
          </p:cNvSpPr>
          <p:nvPr>
            <p:ph type="title"/>
          </p:nvPr>
        </p:nvSpPr>
        <p:spPr>
          <a:xfrm>
            <a:off x="1135062" y="666751"/>
            <a:ext cx="6865938" cy="470956"/>
          </a:xfrm>
          <a:prstGeom prst="rect">
            <a:avLst/>
          </a:prstGeom>
        </p:spPr>
        <p:txBody>
          <a:bodyPr vert="horz" anchor="b"/>
          <a:lstStyle>
            <a:lvl1pPr algn="ctr">
              <a:defRPr sz="2000" i="1" spc="0" baseline="0">
                <a:solidFill>
                  <a:schemeClr val="tx1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7" name="Plassholder for dato 7"/>
          <p:cNvSpPr>
            <a:spLocks noGrp="1"/>
          </p:cNvSpPr>
          <p:nvPr>
            <p:ph type="dt" sz="half" idx="12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sz="quarter" idx="13"/>
          </p:nvPr>
        </p:nvSpPr>
        <p:spPr>
          <a:xfrm>
            <a:off x="1138465" y="1424214"/>
            <a:ext cx="3388178" cy="376238"/>
          </a:xfrm>
          <a:prstGeom prst="rect">
            <a:avLst/>
          </a:prstGeom>
        </p:spPr>
        <p:txBody>
          <a:bodyPr vert="horz"/>
          <a:lstStyle>
            <a:lvl1pPr marL="0" indent="0">
              <a:buFontTx/>
              <a:buNone/>
              <a:defRPr i="1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nb-NO" smtClean="0"/>
              <a:t>Rediger tekststiler i malen</a:t>
            </a:r>
          </a:p>
        </p:txBody>
      </p:sp>
      <p:sp>
        <p:nvSpPr>
          <p:cNvPr id="10" name="Plassholder for innhold 2"/>
          <p:cNvSpPr>
            <a:spLocks noGrp="1"/>
          </p:cNvSpPr>
          <p:nvPr>
            <p:ph sz="quarter" idx="14"/>
          </p:nvPr>
        </p:nvSpPr>
        <p:spPr>
          <a:xfrm>
            <a:off x="4612822" y="1424214"/>
            <a:ext cx="3388178" cy="376238"/>
          </a:xfrm>
          <a:prstGeom prst="rect">
            <a:avLst/>
          </a:prstGeom>
        </p:spPr>
        <p:txBody>
          <a:bodyPr vert="horz"/>
          <a:lstStyle>
            <a:lvl1pPr marL="0" indent="0">
              <a:buFontTx/>
              <a:buNone/>
              <a:defRPr i="1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nb-NO" smtClean="0"/>
              <a:t>Rediger tekststiler i malen</a:t>
            </a:r>
          </a:p>
        </p:txBody>
      </p:sp>
      <p:sp>
        <p:nvSpPr>
          <p:cNvPr id="13" name="Plassholder for innhold 5"/>
          <p:cNvSpPr>
            <a:spLocks noGrp="1"/>
          </p:cNvSpPr>
          <p:nvPr>
            <p:ph sz="quarter" idx="15"/>
          </p:nvPr>
        </p:nvSpPr>
        <p:spPr>
          <a:xfrm>
            <a:off x="4612821" y="1805214"/>
            <a:ext cx="3388179" cy="2883203"/>
          </a:xfrm>
          <a:prstGeom prst="rect">
            <a:avLst/>
          </a:prstGeom>
          <a:noFill/>
        </p:spPr>
        <p:txBody>
          <a:bodyPr vert="horz" numCol="1" spcCol="1440000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Rediger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5" name="Plassholder for innhold 5"/>
          <p:cNvSpPr>
            <a:spLocks noGrp="1"/>
          </p:cNvSpPr>
          <p:nvPr>
            <p:ph sz="quarter" idx="16"/>
          </p:nvPr>
        </p:nvSpPr>
        <p:spPr>
          <a:xfrm>
            <a:off x="1138464" y="1805214"/>
            <a:ext cx="3388179" cy="2883203"/>
          </a:xfrm>
          <a:prstGeom prst="rect">
            <a:avLst/>
          </a:prstGeom>
          <a:noFill/>
        </p:spPr>
        <p:txBody>
          <a:bodyPr vert="horz" numCol="1" spcCol="1440000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Rediger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5524517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uten bilde - en kolonne_uten heraldik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tt linje 3"/>
          <p:cNvCxnSpPr/>
          <p:nvPr/>
        </p:nvCxnSpPr>
        <p:spPr>
          <a:xfrm>
            <a:off x="4271963" y="1223184"/>
            <a:ext cx="600075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Plassholder for innhold 5"/>
          <p:cNvSpPr>
            <a:spLocks noGrp="1"/>
          </p:cNvSpPr>
          <p:nvPr>
            <p:ph sz="quarter" idx="10"/>
          </p:nvPr>
        </p:nvSpPr>
        <p:spPr>
          <a:xfrm>
            <a:off x="1910292" y="1276046"/>
            <a:ext cx="5312834" cy="3417662"/>
          </a:xfrm>
          <a:prstGeom prst="rect">
            <a:avLst/>
          </a:prstGeom>
          <a:noFill/>
        </p:spPr>
        <p:txBody>
          <a:bodyPr vert="horz" numCol="1" spcCol="1440000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Rediger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2" name="Tittel 6"/>
          <p:cNvSpPr>
            <a:spLocks noGrp="1"/>
          </p:cNvSpPr>
          <p:nvPr>
            <p:ph type="title"/>
          </p:nvPr>
        </p:nvSpPr>
        <p:spPr>
          <a:xfrm>
            <a:off x="1911349" y="546551"/>
            <a:ext cx="5313364" cy="589644"/>
          </a:xfrm>
          <a:prstGeom prst="rect">
            <a:avLst/>
          </a:prstGeom>
        </p:spPr>
        <p:txBody>
          <a:bodyPr vert="horz" anchor="b"/>
          <a:lstStyle>
            <a:lvl1pPr algn="ctr">
              <a:defRPr sz="2000" i="1" spc="0" baseline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7" name="Plassholder for dato 7"/>
          <p:cNvSpPr>
            <a:spLocks noGrp="1"/>
          </p:cNvSpPr>
          <p:nvPr>
            <p:ph type="dt" sz="half" idx="12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947049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e fullskjer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ssholder for bilde 2"/>
          <p:cNvSpPr>
            <a:spLocks noGrp="1"/>
          </p:cNvSpPr>
          <p:nvPr>
            <p:ph type="pic" sz="quarter" idx="17" hasCustomPrompt="1"/>
          </p:nvPr>
        </p:nvSpPr>
        <p:spPr>
          <a:xfrm>
            <a:off x="91441" y="96013"/>
            <a:ext cx="8965692" cy="496519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nb-NO" dirty="0" smtClean="0"/>
              <a:t>Klikk for å redigere tekststiler i malen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3098799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lysbilde uten 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Rett linje 4"/>
          <p:cNvCxnSpPr/>
          <p:nvPr/>
        </p:nvCxnSpPr>
        <p:spPr>
          <a:xfrm>
            <a:off x="4271963" y="2982913"/>
            <a:ext cx="600075" cy="0"/>
          </a:xfrm>
          <a:prstGeom prst="line">
            <a:avLst/>
          </a:prstGeom>
          <a:ln w="6350">
            <a:solidFill>
              <a:srgbClr val="31313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Bilde 4" descr="Forsvaret_logo_midtstilt_cmyk_sort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99" r="22554" b="23276"/>
          <a:stretch>
            <a:fillRect/>
          </a:stretch>
        </p:blipFill>
        <p:spPr bwMode="auto">
          <a:xfrm>
            <a:off x="4267200" y="349250"/>
            <a:ext cx="609600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tel 1"/>
          <p:cNvSpPr>
            <a:spLocks noGrp="1"/>
          </p:cNvSpPr>
          <p:nvPr>
            <p:ph type="ctrTitle"/>
          </p:nvPr>
        </p:nvSpPr>
        <p:spPr>
          <a:xfrm>
            <a:off x="2687638" y="2080834"/>
            <a:ext cx="3768724" cy="798008"/>
          </a:xfrm>
          <a:prstGeom prst="rect">
            <a:avLst/>
          </a:prstGeom>
        </p:spPr>
        <p:txBody>
          <a:bodyPr anchor="b">
            <a:noAutofit/>
          </a:bodyPr>
          <a:lstStyle>
            <a:lvl1pPr algn="ctr">
              <a:defRPr sz="2200" spc="0">
                <a:solidFill>
                  <a:schemeClr val="bg1"/>
                </a:solidFill>
                <a:latin typeface="Cambria"/>
                <a:cs typeface="Cambria"/>
              </a:defRPr>
            </a:lvl1pPr>
          </a:lstStyle>
          <a:p>
            <a:r>
              <a:rPr lang="nb-NO" dirty="0" smtClean="0"/>
              <a:t>Klikk for å redigere tittelstil</a:t>
            </a:r>
            <a:endParaRPr lang="nb-NO" dirty="0"/>
          </a:p>
        </p:txBody>
      </p:sp>
      <p:sp>
        <p:nvSpPr>
          <p:cNvPr id="13" name="Undertittel 2"/>
          <p:cNvSpPr>
            <a:spLocks noGrp="1"/>
          </p:cNvSpPr>
          <p:nvPr>
            <p:ph type="subTitle" idx="1"/>
          </p:nvPr>
        </p:nvSpPr>
        <p:spPr>
          <a:xfrm>
            <a:off x="2687637" y="3053056"/>
            <a:ext cx="3768726" cy="69353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600" b="0" i="1">
                <a:solidFill>
                  <a:schemeClr val="bg1">
                    <a:lumMod val="75000"/>
                  </a:schemeClr>
                </a:solidFill>
                <a:latin typeface="Cambria"/>
                <a:cs typeface="Cambri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b-NO" dirty="0" smtClean="0"/>
              <a:t>Klikk for å redigere undertittelstil i malen</a:t>
            </a:r>
            <a:endParaRPr lang="nb-NO" dirty="0"/>
          </a:p>
        </p:txBody>
      </p:sp>
      <p:sp>
        <p:nvSpPr>
          <p:cNvPr id="8" name="Plassholder for dato 3"/>
          <p:cNvSpPr>
            <a:spLocks noGrp="1"/>
          </p:cNvSpPr>
          <p:nvPr>
            <p:ph type="dt" sz="half" idx="10"/>
          </p:nvPr>
        </p:nvSpPr>
        <p:spPr>
          <a:xfrm>
            <a:off x="2682875" y="4144963"/>
            <a:ext cx="3778250" cy="233362"/>
          </a:xfrm>
          <a:prstGeom prst="rect">
            <a:avLst/>
          </a:prstGeom>
        </p:spPr>
        <p:txBody>
          <a:bodyPr/>
          <a:lstStyle>
            <a:lvl1pPr marL="0" marR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 smtClean="0">
                <a:solidFill>
                  <a:schemeClr val="bg1">
                    <a:lumMod val="65000"/>
                  </a:schemeClr>
                </a:solidFill>
                <a:latin typeface="Cambria"/>
                <a:ea typeface="+mn-ea"/>
                <a:cs typeface="Cambria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9" name="Plassholder for bunntekst 4"/>
          <p:cNvSpPr>
            <a:spLocks noGrp="1"/>
          </p:cNvSpPr>
          <p:nvPr>
            <p:ph type="ftr" sz="quarter" idx="11"/>
          </p:nvPr>
        </p:nvSpPr>
        <p:spPr>
          <a:xfrm>
            <a:off x="2682875" y="3973513"/>
            <a:ext cx="3778250" cy="231775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A6A6A6"/>
                </a:solidFill>
                <a:latin typeface="Cambria"/>
                <a:ea typeface="+mn-ea"/>
                <a:cs typeface="Cambria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pic>
        <p:nvPicPr>
          <p:cNvPr id="10" name="Bilde 9" descr="Forsvaret_navn_hvit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7014" y="4797718"/>
            <a:ext cx="589972" cy="76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32678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tellysbilde uten 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Rett linje 4"/>
          <p:cNvCxnSpPr/>
          <p:nvPr/>
        </p:nvCxnSpPr>
        <p:spPr>
          <a:xfrm>
            <a:off x="4271963" y="2982913"/>
            <a:ext cx="600075" cy="0"/>
          </a:xfrm>
          <a:prstGeom prst="line">
            <a:avLst/>
          </a:prstGeom>
          <a:ln w="6350">
            <a:solidFill>
              <a:srgbClr val="31313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ittel 1"/>
          <p:cNvSpPr>
            <a:spLocks noGrp="1"/>
          </p:cNvSpPr>
          <p:nvPr>
            <p:ph type="ctrTitle"/>
          </p:nvPr>
        </p:nvSpPr>
        <p:spPr>
          <a:xfrm>
            <a:off x="2687638" y="2080834"/>
            <a:ext cx="3768724" cy="798008"/>
          </a:xfrm>
          <a:prstGeom prst="rect">
            <a:avLst/>
          </a:prstGeom>
        </p:spPr>
        <p:txBody>
          <a:bodyPr anchor="b">
            <a:noAutofit/>
          </a:bodyPr>
          <a:lstStyle>
            <a:lvl1pPr algn="ctr">
              <a:defRPr sz="2200" spc="0">
                <a:solidFill>
                  <a:schemeClr val="bg1"/>
                </a:solidFill>
                <a:latin typeface="Cambria"/>
                <a:cs typeface="Cambria"/>
              </a:defRPr>
            </a:lvl1pPr>
          </a:lstStyle>
          <a:p>
            <a:r>
              <a:rPr lang="nb-NO" dirty="0" smtClean="0"/>
              <a:t>Klikk for å redigere tittelstil</a:t>
            </a:r>
            <a:endParaRPr lang="nb-NO" dirty="0"/>
          </a:p>
        </p:txBody>
      </p:sp>
      <p:sp>
        <p:nvSpPr>
          <p:cNvPr id="13" name="Undertittel 2"/>
          <p:cNvSpPr>
            <a:spLocks noGrp="1"/>
          </p:cNvSpPr>
          <p:nvPr>
            <p:ph type="subTitle" idx="1"/>
          </p:nvPr>
        </p:nvSpPr>
        <p:spPr>
          <a:xfrm>
            <a:off x="2687637" y="3053056"/>
            <a:ext cx="3768726" cy="69353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600" b="0" i="1">
                <a:solidFill>
                  <a:schemeClr val="bg1">
                    <a:lumMod val="75000"/>
                  </a:schemeClr>
                </a:solidFill>
                <a:latin typeface="Cambria"/>
                <a:cs typeface="Cambri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b-NO" dirty="0" smtClean="0"/>
              <a:t>Klikk for å redigere undertittelstil i malen</a:t>
            </a:r>
            <a:endParaRPr lang="nb-NO" dirty="0"/>
          </a:p>
        </p:txBody>
      </p:sp>
      <p:sp>
        <p:nvSpPr>
          <p:cNvPr id="8" name="Plassholder for dato 3"/>
          <p:cNvSpPr>
            <a:spLocks noGrp="1"/>
          </p:cNvSpPr>
          <p:nvPr>
            <p:ph type="dt" sz="half" idx="10"/>
          </p:nvPr>
        </p:nvSpPr>
        <p:spPr>
          <a:xfrm>
            <a:off x="2682875" y="4144963"/>
            <a:ext cx="3778250" cy="233362"/>
          </a:xfrm>
          <a:prstGeom prst="rect">
            <a:avLst/>
          </a:prstGeom>
        </p:spPr>
        <p:txBody>
          <a:bodyPr/>
          <a:lstStyle>
            <a:lvl1pPr marL="0" marR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 smtClean="0">
                <a:solidFill>
                  <a:schemeClr val="bg1">
                    <a:lumMod val="65000"/>
                  </a:schemeClr>
                </a:solidFill>
                <a:latin typeface="Cambria"/>
                <a:ea typeface="+mn-ea"/>
                <a:cs typeface="Cambria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9" name="Plassholder for bunntekst 4"/>
          <p:cNvSpPr>
            <a:spLocks noGrp="1"/>
          </p:cNvSpPr>
          <p:nvPr>
            <p:ph type="ftr" sz="quarter" idx="11"/>
          </p:nvPr>
        </p:nvSpPr>
        <p:spPr>
          <a:xfrm>
            <a:off x="2682875" y="3973513"/>
            <a:ext cx="3778250" cy="231775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A6A6A6"/>
                </a:solidFill>
                <a:latin typeface="Cambria"/>
                <a:ea typeface="+mn-ea"/>
                <a:cs typeface="Cambria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4638" y="4740538"/>
            <a:ext cx="9747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Bilde 9"/>
          <p:cNvPicPr>
            <a:picLocks noChangeAspect="1"/>
          </p:cNvPicPr>
          <p:nvPr userDrawn="1"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84638" y="528827"/>
            <a:ext cx="1017545" cy="1189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69338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Rett linje 5"/>
          <p:cNvCxnSpPr/>
          <p:nvPr/>
        </p:nvCxnSpPr>
        <p:spPr>
          <a:xfrm>
            <a:off x="1995488" y="2982913"/>
            <a:ext cx="598487" cy="0"/>
          </a:xfrm>
          <a:prstGeom prst="line">
            <a:avLst/>
          </a:prstGeom>
          <a:ln w="6350">
            <a:solidFill>
              <a:srgbClr val="31313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Rett linje 7"/>
          <p:cNvCxnSpPr/>
          <p:nvPr/>
        </p:nvCxnSpPr>
        <p:spPr>
          <a:xfrm>
            <a:off x="4505325" y="0"/>
            <a:ext cx="0" cy="5143500"/>
          </a:xfrm>
          <a:prstGeom prst="line">
            <a:avLst/>
          </a:prstGeom>
          <a:ln w="6350">
            <a:solidFill>
              <a:srgbClr val="31313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9" name="Bilde 5" descr="Forsvaret_logo_midtstilt_cmyk_sort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99" r="22554" b="23276"/>
          <a:stretch>
            <a:fillRect/>
          </a:stretch>
        </p:blipFill>
        <p:spPr bwMode="auto">
          <a:xfrm>
            <a:off x="1985963" y="349250"/>
            <a:ext cx="611187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tel 1"/>
          <p:cNvSpPr>
            <a:spLocks noGrp="1"/>
          </p:cNvSpPr>
          <p:nvPr>
            <p:ph type="ctrTitle"/>
          </p:nvPr>
        </p:nvSpPr>
        <p:spPr>
          <a:xfrm>
            <a:off x="382590" y="2080834"/>
            <a:ext cx="3777443" cy="798008"/>
          </a:xfrm>
          <a:prstGeom prst="rect">
            <a:avLst/>
          </a:prstGeom>
        </p:spPr>
        <p:txBody>
          <a:bodyPr anchor="b">
            <a:noAutofit/>
          </a:bodyPr>
          <a:lstStyle>
            <a:lvl1pPr algn="ctr">
              <a:defRPr sz="2200" spc="0">
                <a:solidFill>
                  <a:schemeClr val="bg1"/>
                </a:solidFill>
                <a:latin typeface="Cambria"/>
                <a:cs typeface="Cambria"/>
              </a:defRPr>
            </a:lvl1pPr>
          </a:lstStyle>
          <a:p>
            <a:r>
              <a:rPr lang="nb-NO" dirty="0" smtClean="0"/>
              <a:t>Klikk for å redigere tittelstil</a:t>
            </a:r>
            <a:endParaRPr lang="nb-NO" dirty="0"/>
          </a:p>
        </p:txBody>
      </p:sp>
      <p:sp>
        <p:nvSpPr>
          <p:cNvPr id="13" name="Undertittel 2"/>
          <p:cNvSpPr>
            <a:spLocks noGrp="1"/>
          </p:cNvSpPr>
          <p:nvPr>
            <p:ph type="subTitle" idx="1"/>
          </p:nvPr>
        </p:nvSpPr>
        <p:spPr>
          <a:xfrm>
            <a:off x="382589" y="3053056"/>
            <a:ext cx="3777445" cy="69353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600" b="0" i="1">
                <a:solidFill>
                  <a:schemeClr val="bg1">
                    <a:lumMod val="75000"/>
                  </a:schemeClr>
                </a:solidFill>
                <a:latin typeface="Cambria"/>
                <a:cs typeface="Cambri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b-NO" dirty="0" smtClean="0"/>
              <a:t>Klikk for å redigere undertittelstil i malen</a:t>
            </a:r>
            <a:endParaRPr lang="nb-NO" dirty="0"/>
          </a:p>
        </p:txBody>
      </p:sp>
      <p:sp>
        <p:nvSpPr>
          <p:cNvPr id="10" name="Plassholder for dato 3"/>
          <p:cNvSpPr>
            <a:spLocks noGrp="1"/>
          </p:cNvSpPr>
          <p:nvPr>
            <p:ph type="dt" sz="half" idx="15"/>
          </p:nvPr>
        </p:nvSpPr>
        <p:spPr>
          <a:xfrm>
            <a:off x="381000" y="4144963"/>
            <a:ext cx="3787775" cy="233362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chemeClr val="bg1">
                    <a:lumMod val="65000"/>
                  </a:schemeClr>
                </a:solidFill>
                <a:latin typeface="Cambria"/>
                <a:ea typeface="+mn-ea"/>
                <a:cs typeface="Cambria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11" name="Plassholder for bunntekst 4"/>
          <p:cNvSpPr>
            <a:spLocks noGrp="1"/>
          </p:cNvSpPr>
          <p:nvPr>
            <p:ph type="ftr" sz="quarter" idx="16"/>
          </p:nvPr>
        </p:nvSpPr>
        <p:spPr>
          <a:xfrm>
            <a:off x="381000" y="3973513"/>
            <a:ext cx="3787775" cy="231775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 dirty="0" smtClean="0">
                <a:solidFill>
                  <a:srgbClr val="A6A6A6"/>
                </a:solidFill>
                <a:latin typeface="Cambria"/>
                <a:ea typeface="+mn-ea"/>
                <a:cs typeface="Cambria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pic>
        <p:nvPicPr>
          <p:cNvPr id="12" name="Bilde 11" descr="Forsvaret_navn_hvit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9599" y="4797718"/>
            <a:ext cx="589972" cy="76380"/>
          </a:xfrm>
          <a:prstGeom prst="rect">
            <a:avLst/>
          </a:prstGeom>
        </p:spPr>
      </p:pic>
      <p:sp>
        <p:nvSpPr>
          <p:cNvPr id="14" name="Plassholder for bilde 3"/>
          <p:cNvSpPr>
            <a:spLocks noGrp="1"/>
          </p:cNvSpPr>
          <p:nvPr>
            <p:ph type="pic" sz="quarter" idx="17"/>
          </p:nvPr>
        </p:nvSpPr>
        <p:spPr>
          <a:xfrm>
            <a:off x="4596684" y="96684"/>
            <a:ext cx="4453737" cy="4950000"/>
          </a:xfrm>
          <a:prstGeom prst="rect">
            <a:avLst/>
          </a:prstGeom>
        </p:spPr>
        <p:txBody>
          <a:bodyPr vert="horz"/>
          <a:lstStyle>
            <a:lvl1pPr marL="0" indent="0" algn="ctr">
              <a:buFontTx/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nb-NO" noProof="0" dirty="0" smtClean="0"/>
              <a:t>Dra bildet til plassholderen eller klikk ikonet for å legge til</a:t>
            </a:r>
            <a:endParaRPr lang="nb-NO" noProof="0" dirty="0"/>
          </a:p>
        </p:txBody>
      </p:sp>
    </p:spTree>
    <p:extLst>
      <p:ext uri="{BB962C8B-B14F-4D97-AF65-F5344CB8AC3E}">
        <p14:creationId xmlns:p14="http://schemas.microsoft.com/office/powerpoint/2010/main" val="41829220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lysbilde - egen heraldik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Rett linje 5"/>
          <p:cNvCxnSpPr/>
          <p:nvPr/>
        </p:nvCxnSpPr>
        <p:spPr>
          <a:xfrm>
            <a:off x="1995488" y="2982913"/>
            <a:ext cx="598487" cy="0"/>
          </a:xfrm>
          <a:prstGeom prst="line">
            <a:avLst/>
          </a:prstGeom>
          <a:ln w="6350">
            <a:solidFill>
              <a:srgbClr val="31313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Rett linje 8"/>
          <p:cNvCxnSpPr/>
          <p:nvPr/>
        </p:nvCxnSpPr>
        <p:spPr>
          <a:xfrm>
            <a:off x="4505325" y="0"/>
            <a:ext cx="0" cy="5143500"/>
          </a:xfrm>
          <a:prstGeom prst="line">
            <a:avLst/>
          </a:prstGeom>
          <a:ln w="6350">
            <a:solidFill>
              <a:srgbClr val="31313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ittel 1"/>
          <p:cNvSpPr>
            <a:spLocks noGrp="1"/>
          </p:cNvSpPr>
          <p:nvPr>
            <p:ph type="ctrTitle"/>
          </p:nvPr>
        </p:nvSpPr>
        <p:spPr>
          <a:xfrm>
            <a:off x="382590" y="2080834"/>
            <a:ext cx="3777443" cy="798008"/>
          </a:xfrm>
          <a:prstGeom prst="rect">
            <a:avLst/>
          </a:prstGeom>
        </p:spPr>
        <p:txBody>
          <a:bodyPr anchor="b">
            <a:noAutofit/>
          </a:bodyPr>
          <a:lstStyle>
            <a:lvl1pPr algn="ctr">
              <a:defRPr sz="2200" spc="0">
                <a:solidFill>
                  <a:schemeClr val="bg1"/>
                </a:solidFill>
                <a:latin typeface="Cambria"/>
                <a:cs typeface="Cambria"/>
              </a:defRPr>
            </a:lvl1pPr>
          </a:lstStyle>
          <a:p>
            <a:r>
              <a:rPr lang="nb-NO" dirty="0" smtClean="0"/>
              <a:t>Klikk for å redigere tittelstil</a:t>
            </a:r>
            <a:endParaRPr lang="nb-NO" dirty="0"/>
          </a:p>
        </p:txBody>
      </p:sp>
      <p:sp>
        <p:nvSpPr>
          <p:cNvPr id="13" name="Undertittel 2"/>
          <p:cNvSpPr>
            <a:spLocks noGrp="1"/>
          </p:cNvSpPr>
          <p:nvPr>
            <p:ph type="subTitle" idx="1"/>
          </p:nvPr>
        </p:nvSpPr>
        <p:spPr>
          <a:xfrm>
            <a:off x="382589" y="3053056"/>
            <a:ext cx="3777445" cy="69353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600" b="0" i="1">
                <a:solidFill>
                  <a:schemeClr val="bg1">
                    <a:lumMod val="75000"/>
                  </a:schemeClr>
                </a:solidFill>
                <a:latin typeface="Cambria"/>
                <a:cs typeface="Cambri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b-NO" dirty="0" smtClean="0"/>
              <a:t>Klikk for å redigere undertittelstil i malen</a:t>
            </a:r>
            <a:endParaRPr lang="nb-NO" dirty="0"/>
          </a:p>
        </p:txBody>
      </p:sp>
      <p:sp>
        <p:nvSpPr>
          <p:cNvPr id="10" name="Plassholder for dato 3"/>
          <p:cNvSpPr>
            <a:spLocks noGrp="1"/>
          </p:cNvSpPr>
          <p:nvPr>
            <p:ph type="dt" sz="half" idx="16"/>
          </p:nvPr>
        </p:nvSpPr>
        <p:spPr>
          <a:xfrm>
            <a:off x="381000" y="4144963"/>
            <a:ext cx="3787775" cy="233362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chemeClr val="bg1">
                    <a:lumMod val="65000"/>
                  </a:schemeClr>
                </a:solidFill>
                <a:latin typeface="Cambria"/>
                <a:ea typeface="+mn-ea"/>
                <a:cs typeface="Cambria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11" name="Plassholder for bunntekst 4"/>
          <p:cNvSpPr>
            <a:spLocks noGrp="1"/>
          </p:cNvSpPr>
          <p:nvPr>
            <p:ph type="ftr" sz="quarter" idx="17"/>
          </p:nvPr>
        </p:nvSpPr>
        <p:spPr>
          <a:xfrm>
            <a:off x="381000" y="3973513"/>
            <a:ext cx="3787775" cy="231775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 dirty="0" smtClean="0">
                <a:solidFill>
                  <a:srgbClr val="A6A6A6"/>
                </a:solidFill>
                <a:latin typeface="Cambria"/>
                <a:ea typeface="+mn-ea"/>
                <a:cs typeface="Cambria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sp>
        <p:nvSpPr>
          <p:cNvPr id="14" name="Plassholder for bilde 3"/>
          <p:cNvSpPr>
            <a:spLocks noGrp="1"/>
          </p:cNvSpPr>
          <p:nvPr>
            <p:ph type="pic" sz="quarter" idx="18"/>
          </p:nvPr>
        </p:nvSpPr>
        <p:spPr>
          <a:xfrm>
            <a:off x="4596684" y="96684"/>
            <a:ext cx="4453737" cy="4950000"/>
          </a:xfrm>
          <a:prstGeom prst="rect">
            <a:avLst/>
          </a:prstGeom>
        </p:spPr>
        <p:txBody>
          <a:bodyPr vert="horz"/>
          <a:lstStyle>
            <a:lvl1pPr marL="0" indent="0" algn="ctr">
              <a:buFontTx/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nb-NO" noProof="0" dirty="0" smtClean="0"/>
              <a:t>Dra bildet til plassholderen eller klikk ikonet for å legge til</a:t>
            </a:r>
            <a:endParaRPr lang="nb-NO" noProof="0" dirty="0"/>
          </a:p>
        </p:txBody>
      </p:sp>
      <p:sp>
        <p:nvSpPr>
          <p:cNvPr id="2" name="TekstSylinder 1"/>
          <p:cNvSpPr txBox="1"/>
          <p:nvPr userDrawn="1"/>
        </p:nvSpPr>
        <p:spPr>
          <a:xfrm>
            <a:off x="1807386" y="4768569"/>
            <a:ext cx="974690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nb-NO" sz="900" dirty="0" smtClean="0">
                <a:solidFill>
                  <a:srgbClr val="FFFFFF"/>
                </a:solidFill>
                <a:latin typeface="FORSVARET-Bold" panose="02000803020000020004" pitchFamily="2" charset="0"/>
              </a:rPr>
              <a:t>HEIMEVERNET</a:t>
            </a:r>
            <a:endParaRPr lang="nb-NO" sz="900" dirty="0">
              <a:solidFill>
                <a:srgbClr val="FFFFFF"/>
              </a:solidFill>
              <a:latin typeface="FORSVARET-Bold" panose="02000803020000020004" pitchFamily="2" charset="0"/>
            </a:endParaRPr>
          </a:p>
        </p:txBody>
      </p:sp>
      <p:pic>
        <p:nvPicPr>
          <p:cNvPr id="12" name="Bilde 11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09650" y="777117"/>
            <a:ext cx="723321" cy="845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5218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_sv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Rett linje 5"/>
          <p:cNvCxnSpPr/>
          <p:nvPr userDrawn="1"/>
        </p:nvCxnSpPr>
        <p:spPr>
          <a:xfrm>
            <a:off x="4271963" y="1217613"/>
            <a:ext cx="600075" cy="0"/>
          </a:xfrm>
          <a:prstGeom prst="line">
            <a:avLst/>
          </a:prstGeom>
          <a:ln w="6350">
            <a:solidFill>
              <a:srgbClr val="40404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Plassholder for bunntekst 3"/>
          <p:cNvSpPr>
            <a:spLocks noGrp="1"/>
          </p:cNvSpPr>
          <p:nvPr>
            <p:ph type="ftr" sz="quarter" idx="11"/>
          </p:nvPr>
        </p:nvSpPr>
        <p:spPr>
          <a:xfrm>
            <a:off x="625475" y="392113"/>
            <a:ext cx="1760538" cy="238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700" dirty="0" smtClean="0">
                <a:solidFill>
                  <a:schemeClr val="bg1"/>
                </a:solidFill>
                <a:latin typeface="FORSVARET-Medium"/>
                <a:ea typeface="+mn-ea"/>
                <a:cs typeface="FORSVARET-Medium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sp>
        <p:nvSpPr>
          <p:cNvPr id="12" name="Plassholder for dato 7"/>
          <p:cNvSpPr>
            <a:spLocks noGrp="1"/>
          </p:cNvSpPr>
          <p:nvPr>
            <p:ph type="dt" sz="half" idx="12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767676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pic>
        <p:nvPicPr>
          <p:cNvPr id="1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859" y="278841"/>
            <a:ext cx="9747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Bilde 7"/>
          <p:cNvPicPr>
            <a:picLocks noChangeAspect="1"/>
          </p:cNvPicPr>
          <p:nvPr userDrawn="1"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5921" y="158518"/>
            <a:ext cx="399554" cy="467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0689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med bilde til høy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Rett linje 5"/>
          <p:cNvCxnSpPr/>
          <p:nvPr/>
        </p:nvCxnSpPr>
        <p:spPr>
          <a:xfrm>
            <a:off x="487363" y="1416050"/>
            <a:ext cx="598487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Rett linje 6"/>
          <p:cNvCxnSpPr/>
          <p:nvPr/>
        </p:nvCxnSpPr>
        <p:spPr>
          <a:xfrm>
            <a:off x="4505325" y="0"/>
            <a:ext cx="0" cy="5143500"/>
          </a:xfrm>
          <a:prstGeom prst="line">
            <a:avLst/>
          </a:prstGeom>
          <a:ln w="6350">
            <a:solidFill>
              <a:schemeClr val="bg1">
                <a:lumMod val="9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ittel 6"/>
          <p:cNvSpPr>
            <a:spLocks noGrp="1"/>
          </p:cNvSpPr>
          <p:nvPr>
            <p:ph type="title"/>
          </p:nvPr>
        </p:nvSpPr>
        <p:spPr>
          <a:xfrm>
            <a:off x="379414" y="751415"/>
            <a:ext cx="3779836" cy="589644"/>
          </a:xfrm>
          <a:prstGeom prst="rect">
            <a:avLst/>
          </a:prstGeom>
        </p:spPr>
        <p:txBody>
          <a:bodyPr vert="horz" anchor="b"/>
          <a:lstStyle>
            <a:lvl1pPr algn="l">
              <a:defRPr sz="2000" i="1" spc="0" baseline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9" name="Plassholder for bunntekst 3"/>
          <p:cNvSpPr>
            <a:spLocks noGrp="1"/>
          </p:cNvSpPr>
          <p:nvPr>
            <p:ph type="ftr" sz="quarter" idx="15"/>
          </p:nvPr>
        </p:nvSpPr>
        <p:spPr>
          <a:xfrm>
            <a:off x="625475" y="392113"/>
            <a:ext cx="1760538" cy="238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700" dirty="0" smtClean="0">
                <a:solidFill>
                  <a:schemeClr val="bg1"/>
                </a:solidFill>
                <a:latin typeface="FORSVARET-Medium"/>
                <a:ea typeface="+mn-ea"/>
                <a:cs typeface="FORSVARET-Medium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sp>
        <p:nvSpPr>
          <p:cNvPr id="10" name="Plassholder for dato 7"/>
          <p:cNvSpPr>
            <a:spLocks noGrp="1"/>
          </p:cNvSpPr>
          <p:nvPr>
            <p:ph type="dt" sz="half" idx="16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11" name="Plassholder for innhold 5"/>
          <p:cNvSpPr>
            <a:spLocks noGrp="1"/>
          </p:cNvSpPr>
          <p:nvPr>
            <p:ph sz="quarter" idx="10"/>
          </p:nvPr>
        </p:nvSpPr>
        <p:spPr>
          <a:xfrm>
            <a:off x="379413" y="1477129"/>
            <a:ext cx="3779838" cy="3327703"/>
          </a:xfrm>
          <a:prstGeom prst="rect">
            <a:avLst/>
          </a:prstGeom>
          <a:noFill/>
        </p:spPr>
        <p:txBody>
          <a:bodyPr vert="horz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2" name="Plassholder for bilde 3"/>
          <p:cNvSpPr>
            <a:spLocks noGrp="1"/>
          </p:cNvSpPr>
          <p:nvPr>
            <p:ph type="pic" sz="quarter" idx="17"/>
          </p:nvPr>
        </p:nvSpPr>
        <p:spPr>
          <a:xfrm>
            <a:off x="4596684" y="96684"/>
            <a:ext cx="4453737" cy="4950000"/>
          </a:xfrm>
          <a:prstGeom prst="rect">
            <a:avLst/>
          </a:prstGeom>
        </p:spPr>
        <p:txBody>
          <a:bodyPr vert="horz"/>
          <a:lstStyle>
            <a:lvl1pPr marL="0" indent="0" algn="ctr">
              <a:buFontTx/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nb-NO" noProof="0" smtClean="0"/>
              <a:t>Klikk ikonet for å legge til et bilde</a:t>
            </a:r>
            <a:endParaRPr lang="nb-NO" noProof="0" dirty="0"/>
          </a:p>
        </p:txBody>
      </p:sp>
      <p:pic>
        <p:nvPicPr>
          <p:cNvPr id="19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859" y="278841"/>
            <a:ext cx="9747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Bilde 12"/>
          <p:cNvPicPr>
            <a:picLocks noChangeAspect="1"/>
          </p:cNvPicPr>
          <p:nvPr userDrawn="1"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87586" y="163850"/>
            <a:ext cx="399554" cy="467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8941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med bilde til ven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Rett linje 4"/>
          <p:cNvCxnSpPr/>
          <p:nvPr/>
        </p:nvCxnSpPr>
        <p:spPr>
          <a:xfrm>
            <a:off x="5086350" y="1416050"/>
            <a:ext cx="598488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Rett linje 5"/>
          <p:cNvCxnSpPr/>
          <p:nvPr/>
        </p:nvCxnSpPr>
        <p:spPr>
          <a:xfrm>
            <a:off x="4635500" y="0"/>
            <a:ext cx="0" cy="5143500"/>
          </a:xfrm>
          <a:prstGeom prst="line">
            <a:avLst/>
          </a:prstGeom>
          <a:ln w="6350">
            <a:solidFill>
              <a:schemeClr val="bg1">
                <a:lumMod val="9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Plassholder for innhold 5"/>
          <p:cNvSpPr>
            <a:spLocks noGrp="1"/>
          </p:cNvSpPr>
          <p:nvPr>
            <p:ph sz="quarter" idx="10"/>
          </p:nvPr>
        </p:nvSpPr>
        <p:spPr>
          <a:xfrm>
            <a:off x="4977872" y="1477129"/>
            <a:ext cx="3779838" cy="3327703"/>
          </a:xfrm>
          <a:prstGeom prst="rect">
            <a:avLst/>
          </a:prstGeom>
          <a:noFill/>
        </p:spPr>
        <p:txBody>
          <a:bodyPr vert="horz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8" name="Plassholder for bunntekst 3"/>
          <p:cNvSpPr>
            <a:spLocks noGrp="1"/>
          </p:cNvSpPr>
          <p:nvPr>
            <p:ph type="ftr" sz="quarter" idx="15"/>
          </p:nvPr>
        </p:nvSpPr>
        <p:spPr>
          <a:xfrm>
            <a:off x="5216525" y="392113"/>
            <a:ext cx="1758950" cy="238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700" dirty="0" smtClean="0">
                <a:solidFill>
                  <a:schemeClr val="bg1"/>
                </a:solidFill>
                <a:latin typeface="FORSVARET-Medium"/>
                <a:ea typeface="+mn-ea"/>
                <a:cs typeface="FORSVARET-Medium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sp>
        <p:nvSpPr>
          <p:cNvPr id="9" name="Plassholder for dato 7"/>
          <p:cNvSpPr>
            <a:spLocks noGrp="1"/>
          </p:cNvSpPr>
          <p:nvPr>
            <p:ph type="dt" sz="half" idx="16"/>
          </p:nvPr>
        </p:nvSpPr>
        <p:spPr>
          <a:xfrm>
            <a:off x="6623050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10" name="Tittel 6"/>
          <p:cNvSpPr>
            <a:spLocks noGrp="1"/>
          </p:cNvSpPr>
          <p:nvPr>
            <p:ph type="title"/>
          </p:nvPr>
        </p:nvSpPr>
        <p:spPr>
          <a:xfrm>
            <a:off x="4977591" y="751415"/>
            <a:ext cx="3779836" cy="589644"/>
          </a:xfrm>
          <a:prstGeom prst="rect">
            <a:avLst/>
          </a:prstGeom>
        </p:spPr>
        <p:txBody>
          <a:bodyPr vert="horz" anchor="b"/>
          <a:lstStyle>
            <a:lvl1pPr algn="l">
              <a:defRPr sz="2000" i="1" spc="0" baseline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12" name="Plassholder for bilde 3"/>
          <p:cNvSpPr>
            <a:spLocks noGrp="1"/>
          </p:cNvSpPr>
          <p:nvPr>
            <p:ph type="pic" sz="quarter" idx="17"/>
          </p:nvPr>
        </p:nvSpPr>
        <p:spPr>
          <a:xfrm>
            <a:off x="84842" y="96684"/>
            <a:ext cx="4453737" cy="4950000"/>
          </a:xfrm>
          <a:prstGeom prst="rect">
            <a:avLst/>
          </a:prstGeom>
        </p:spPr>
        <p:txBody>
          <a:bodyPr vert="horz"/>
          <a:lstStyle>
            <a:lvl1pPr marL="0" indent="0" algn="ctr">
              <a:buFontTx/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nb-NO" noProof="0" smtClean="0"/>
              <a:t>Klikk ikonet for å legge til et bilde</a:t>
            </a:r>
            <a:endParaRPr lang="nb-NO" noProof="0" dirty="0"/>
          </a:p>
        </p:txBody>
      </p:sp>
      <p:pic>
        <p:nvPicPr>
          <p:cNvPr id="22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9891" y="278841"/>
            <a:ext cx="9747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Bilde 12"/>
          <p:cNvPicPr>
            <a:picLocks noChangeAspect="1"/>
          </p:cNvPicPr>
          <p:nvPr userDrawn="1"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886573" y="163048"/>
            <a:ext cx="399554" cy="467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4104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uten bilde - to kolon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636697" y="504386"/>
            <a:ext cx="7870606" cy="644804"/>
          </a:xfrm>
          <a:prstGeom prst="rect">
            <a:avLst/>
          </a:prstGeom>
        </p:spPr>
        <p:txBody>
          <a:bodyPr vert="horz" anchor="b"/>
          <a:lstStyle>
            <a:lvl1pPr>
              <a:defRPr spc="0">
                <a:latin typeface="Cambria"/>
                <a:cs typeface="Cambria"/>
              </a:defRPr>
            </a:lvl1pPr>
          </a:lstStyle>
          <a:p>
            <a:r>
              <a:rPr lang="nb-NO" dirty="0" smtClean="0"/>
              <a:t>Klikk for å redigere tittelstil</a:t>
            </a:r>
            <a:endParaRPr lang="nb-NO" dirty="0"/>
          </a:p>
        </p:txBody>
      </p:sp>
      <p:cxnSp>
        <p:nvCxnSpPr>
          <p:cNvPr id="4" name="Rett linje 3"/>
          <p:cNvCxnSpPr/>
          <p:nvPr/>
        </p:nvCxnSpPr>
        <p:spPr>
          <a:xfrm>
            <a:off x="4271963" y="1217613"/>
            <a:ext cx="600075" cy="0"/>
          </a:xfrm>
          <a:prstGeom prst="line">
            <a:avLst/>
          </a:prstGeom>
          <a:ln w="6350">
            <a:solidFill>
              <a:srgbClr val="40404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Bilde 4" descr="Forsvaret_logo_RGB_hvit3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28600"/>
            <a:ext cx="966788" cy="34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Plassholder for innhold 5"/>
          <p:cNvSpPr>
            <a:spLocks noGrp="1"/>
          </p:cNvSpPr>
          <p:nvPr>
            <p:ph sz="quarter" idx="10"/>
          </p:nvPr>
        </p:nvSpPr>
        <p:spPr>
          <a:xfrm>
            <a:off x="622829" y="1276046"/>
            <a:ext cx="7886171" cy="3412371"/>
          </a:xfrm>
          <a:prstGeom prst="rect">
            <a:avLst/>
          </a:prstGeom>
          <a:noFill/>
        </p:spPr>
        <p:txBody>
          <a:bodyPr vert="horz" numCol="2" spcCol="1440000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EFEFEF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EFEFEF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EFEFEF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EFEFEF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EFEFEF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en-US" dirty="0" err="1" smtClean="0"/>
              <a:t>Klikk</a:t>
            </a:r>
            <a:r>
              <a:rPr lang="en-US" dirty="0" smtClean="0"/>
              <a:t> for </a:t>
            </a:r>
            <a:r>
              <a:rPr lang="en-US" dirty="0" err="1" smtClean="0"/>
              <a:t>å</a:t>
            </a:r>
            <a:r>
              <a:rPr lang="en-US" dirty="0" smtClean="0"/>
              <a:t> </a:t>
            </a:r>
            <a:r>
              <a:rPr lang="en-US" dirty="0" err="1" smtClean="0"/>
              <a:t>redigere</a:t>
            </a:r>
            <a:r>
              <a:rPr lang="en-US" dirty="0" smtClean="0"/>
              <a:t> </a:t>
            </a:r>
            <a:r>
              <a:rPr lang="en-US" dirty="0" err="1" smtClean="0"/>
              <a:t>tekststiler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malen</a:t>
            </a:r>
            <a:endParaRPr lang="en-US" dirty="0" smtClean="0"/>
          </a:p>
          <a:p>
            <a:pPr lvl="1"/>
            <a:r>
              <a:rPr lang="en-US" dirty="0" smtClean="0"/>
              <a:t>Andre </a:t>
            </a:r>
            <a:r>
              <a:rPr lang="en-US" dirty="0" err="1" smtClean="0"/>
              <a:t>nivå</a:t>
            </a:r>
            <a:endParaRPr lang="en-US" dirty="0" smtClean="0"/>
          </a:p>
          <a:p>
            <a:pPr lvl="2"/>
            <a:r>
              <a:rPr lang="en-US" dirty="0" err="1" smtClean="0"/>
              <a:t>Tredje</a:t>
            </a:r>
            <a:r>
              <a:rPr lang="en-US" dirty="0" smtClean="0"/>
              <a:t> </a:t>
            </a:r>
            <a:r>
              <a:rPr lang="en-US" dirty="0" err="1" smtClean="0"/>
              <a:t>nivå</a:t>
            </a:r>
            <a:endParaRPr lang="en-US" dirty="0" smtClean="0"/>
          </a:p>
          <a:p>
            <a:pPr lvl="3"/>
            <a:r>
              <a:rPr lang="en-US" dirty="0" err="1" smtClean="0"/>
              <a:t>Fjerde</a:t>
            </a:r>
            <a:r>
              <a:rPr lang="en-US" dirty="0" smtClean="0"/>
              <a:t> </a:t>
            </a:r>
            <a:r>
              <a:rPr lang="en-US" dirty="0" err="1" smtClean="0"/>
              <a:t>nivå</a:t>
            </a:r>
            <a:endParaRPr lang="en-US" dirty="0" smtClean="0"/>
          </a:p>
          <a:p>
            <a:pPr lvl="4"/>
            <a:r>
              <a:rPr lang="en-US" dirty="0" err="1" smtClean="0"/>
              <a:t>Femte</a:t>
            </a:r>
            <a:r>
              <a:rPr lang="en-US" dirty="0" smtClean="0"/>
              <a:t> </a:t>
            </a:r>
            <a:r>
              <a:rPr lang="en-US" dirty="0" err="1" smtClean="0"/>
              <a:t>nivå</a:t>
            </a:r>
            <a:endParaRPr lang="nb-NO" dirty="0"/>
          </a:p>
        </p:txBody>
      </p:sp>
      <p:sp>
        <p:nvSpPr>
          <p:cNvPr id="6" name="Plassholder for bunntekst 3"/>
          <p:cNvSpPr>
            <a:spLocks noGrp="1"/>
          </p:cNvSpPr>
          <p:nvPr>
            <p:ph type="ftr" sz="quarter" idx="11"/>
          </p:nvPr>
        </p:nvSpPr>
        <p:spPr>
          <a:xfrm>
            <a:off x="625475" y="392113"/>
            <a:ext cx="1760538" cy="238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700" dirty="0" smtClean="0">
                <a:solidFill>
                  <a:schemeClr val="bg1"/>
                </a:solidFill>
                <a:latin typeface="FORSVARET-Medium"/>
                <a:ea typeface="+mn-ea"/>
                <a:cs typeface="FORSVARET-Medium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sp>
        <p:nvSpPr>
          <p:cNvPr id="7" name="Plassholder for dato 7"/>
          <p:cNvSpPr>
            <a:spLocks noGrp="1"/>
          </p:cNvSpPr>
          <p:nvPr>
            <p:ph type="dt" sz="half" idx="12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767676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958872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nnhold uten bilde - to kolon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636697" y="504386"/>
            <a:ext cx="7870606" cy="644804"/>
          </a:xfrm>
          <a:prstGeom prst="rect">
            <a:avLst/>
          </a:prstGeom>
        </p:spPr>
        <p:txBody>
          <a:bodyPr vert="horz" anchor="b"/>
          <a:lstStyle>
            <a:lvl1pPr>
              <a:defRPr spc="0">
                <a:latin typeface="Cambria"/>
                <a:cs typeface="Cambria"/>
              </a:defRPr>
            </a:lvl1pPr>
          </a:lstStyle>
          <a:p>
            <a:r>
              <a:rPr lang="nb-NO" dirty="0" smtClean="0"/>
              <a:t>Klikk for å redigere tittelstil</a:t>
            </a:r>
            <a:endParaRPr lang="nb-NO" dirty="0"/>
          </a:p>
        </p:txBody>
      </p:sp>
      <p:cxnSp>
        <p:nvCxnSpPr>
          <p:cNvPr id="4" name="Rett linje 3"/>
          <p:cNvCxnSpPr/>
          <p:nvPr/>
        </p:nvCxnSpPr>
        <p:spPr>
          <a:xfrm>
            <a:off x="4271963" y="1217613"/>
            <a:ext cx="600075" cy="0"/>
          </a:xfrm>
          <a:prstGeom prst="line">
            <a:avLst/>
          </a:prstGeom>
          <a:ln w="6350">
            <a:solidFill>
              <a:srgbClr val="40404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Plassholder for innhold 5"/>
          <p:cNvSpPr>
            <a:spLocks noGrp="1"/>
          </p:cNvSpPr>
          <p:nvPr>
            <p:ph sz="quarter" idx="10"/>
          </p:nvPr>
        </p:nvSpPr>
        <p:spPr>
          <a:xfrm>
            <a:off x="622829" y="1276046"/>
            <a:ext cx="7886171" cy="3412371"/>
          </a:xfrm>
          <a:prstGeom prst="rect">
            <a:avLst/>
          </a:prstGeom>
          <a:noFill/>
        </p:spPr>
        <p:txBody>
          <a:bodyPr vert="horz" numCol="2" spcCol="1440000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EFEFEF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EFEFEF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EFEFEF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EFEFEF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EFEFEF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en-US" dirty="0" err="1" smtClean="0"/>
              <a:t>Klikk</a:t>
            </a:r>
            <a:r>
              <a:rPr lang="en-US" dirty="0" smtClean="0"/>
              <a:t> for </a:t>
            </a:r>
            <a:r>
              <a:rPr lang="en-US" dirty="0" err="1" smtClean="0"/>
              <a:t>å</a:t>
            </a:r>
            <a:r>
              <a:rPr lang="en-US" dirty="0" smtClean="0"/>
              <a:t> </a:t>
            </a:r>
            <a:r>
              <a:rPr lang="en-US" dirty="0" err="1" smtClean="0"/>
              <a:t>redigere</a:t>
            </a:r>
            <a:r>
              <a:rPr lang="en-US" dirty="0" smtClean="0"/>
              <a:t> </a:t>
            </a:r>
            <a:r>
              <a:rPr lang="en-US" dirty="0" err="1" smtClean="0"/>
              <a:t>tekststiler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malen</a:t>
            </a:r>
            <a:endParaRPr lang="en-US" dirty="0" smtClean="0"/>
          </a:p>
          <a:p>
            <a:pPr lvl="1"/>
            <a:r>
              <a:rPr lang="en-US" dirty="0" smtClean="0"/>
              <a:t>Andre </a:t>
            </a:r>
            <a:r>
              <a:rPr lang="en-US" dirty="0" err="1" smtClean="0"/>
              <a:t>nivå</a:t>
            </a:r>
            <a:endParaRPr lang="en-US" dirty="0" smtClean="0"/>
          </a:p>
          <a:p>
            <a:pPr lvl="2"/>
            <a:r>
              <a:rPr lang="en-US" dirty="0" err="1" smtClean="0"/>
              <a:t>Tredje</a:t>
            </a:r>
            <a:r>
              <a:rPr lang="en-US" dirty="0" smtClean="0"/>
              <a:t> </a:t>
            </a:r>
            <a:r>
              <a:rPr lang="en-US" dirty="0" err="1" smtClean="0"/>
              <a:t>nivå</a:t>
            </a:r>
            <a:endParaRPr lang="en-US" dirty="0" smtClean="0"/>
          </a:p>
          <a:p>
            <a:pPr lvl="3"/>
            <a:r>
              <a:rPr lang="en-US" dirty="0" err="1" smtClean="0"/>
              <a:t>Fjerde</a:t>
            </a:r>
            <a:r>
              <a:rPr lang="en-US" dirty="0" smtClean="0"/>
              <a:t> </a:t>
            </a:r>
            <a:r>
              <a:rPr lang="en-US" dirty="0" err="1" smtClean="0"/>
              <a:t>nivå</a:t>
            </a:r>
            <a:endParaRPr lang="en-US" dirty="0" smtClean="0"/>
          </a:p>
          <a:p>
            <a:pPr lvl="4"/>
            <a:r>
              <a:rPr lang="en-US" dirty="0" err="1" smtClean="0"/>
              <a:t>Femte</a:t>
            </a:r>
            <a:r>
              <a:rPr lang="en-US" dirty="0" smtClean="0"/>
              <a:t> </a:t>
            </a:r>
            <a:r>
              <a:rPr lang="en-US" dirty="0" err="1" smtClean="0"/>
              <a:t>nivå</a:t>
            </a:r>
            <a:endParaRPr lang="nb-NO" dirty="0"/>
          </a:p>
        </p:txBody>
      </p:sp>
      <p:sp>
        <p:nvSpPr>
          <p:cNvPr id="6" name="Plassholder for bunntekst 3"/>
          <p:cNvSpPr>
            <a:spLocks noGrp="1"/>
          </p:cNvSpPr>
          <p:nvPr>
            <p:ph type="ftr" sz="quarter" idx="11"/>
          </p:nvPr>
        </p:nvSpPr>
        <p:spPr>
          <a:xfrm>
            <a:off x="625475" y="392113"/>
            <a:ext cx="1760538" cy="238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700" dirty="0" smtClean="0">
                <a:solidFill>
                  <a:schemeClr val="bg1"/>
                </a:solidFill>
                <a:latin typeface="FORSVARET-Medium"/>
                <a:ea typeface="+mn-ea"/>
                <a:cs typeface="FORSVARET-Medium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sp>
        <p:nvSpPr>
          <p:cNvPr id="7" name="Plassholder for dato 7"/>
          <p:cNvSpPr>
            <a:spLocks noGrp="1"/>
          </p:cNvSpPr>
          <p:nvPr>
            <p:ph type="dt" sz="half" idx="12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767676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859" y="278841"/>
            <a:ext cx="9747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Bilde 10"/>
          <p:cNvPicPr>
            <a:picLocks noChangeAspect="1"/>
          </p:cNvPicPr>
          <p:nvPr userDrawn="1"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7143" y="143935"/>
            <a:ext cx="399554" cy="467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1121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tt linje 3"/>
          <p:cNvCxnSpPr/>
          <p:nvPr/>
        </p:nvCxnSpPr>
        <p:spPr>
          <a:xfrm>
            <a:off x="4271963" y="1217613"/>
            <a:ext cx="600075" cy="0"/>
          </a:xfrm>
          <a:prstGeom prst="line">
            <a:avLst/>
          </a:prstGeom>
          <a:ln w="6350">
            <a:solidFill>
              <a:srgbClr val="40404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Bilde 4" descr="Forsvaret_logo_RGB_hvit3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28600"/>
            <a:ext cx="966788" cy="34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lassholder for bunntekst 3"/>
          <p:cNvSpPr>
            <a:spLocks noGrp="1"/>
          </p:cNvSpPr>
          <p:nvPr>
            <p:ph type="ftr" sz="quarter" idx="11"/>
          </p:nvPr>
        </p:nvSpPr>
        <p:spPr>
          <a:xfrm>
            <a:off x="625475" y="392113"/>
            <a:ext cx="1760538" cy="238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700" dirty="0" smtClean="0">
                <a:solidFill>
                  <a:schemeClr val="bg1"/>
                </a:solidFill>
                <a:latin typeface="FORSVARET-Medium"/>
                <a:ea typeface="+mn-ea"/>
                <a:cs typeface="FORSVARET-Medium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sp>
        <p:nvSpPr>
          <p:cNvPr id="7" name="Plassholder for dato 7"/>
          <p:cNvSpPr>
            <a:spLocks noGrp="1"/>
          </p:cNvSpPr>
          <p:nvPr>
            <p:ph type="dt" sz="half" idx="12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767676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8" name="Tittel 6"/>
          <p:cNvSpPr>
            <a:spLocks noGrp="1"/>
          </p:cNvSpPr>
          <p:nvPr>
            <p:ph type="title"/>
          </p:nvPr>
        </p:nvSpPr>
        <p:spPr>
          <a:xfrm>
            <a:off x="1135062" y="666751"/>
            <a:ext cx="6865938" cy="470956"/>
          </a:xfrm>
          <a:prstGeom prst="rect">
            <a:avLst/>
          </a:prstGeom>
        </p:spPr>
        <p:txBody>
          <a:bodyPr vert="horz" anchor="b"/>
          <a:lstStyle>
            <a:lvl1pPr algn="ctr">
              <a:defRPr sz="2000" i="1" spc="0" baseline="0">
                <a:solidFill>
                  <a:schemeClr val="bg1"/>
                </a:solidFill>
                <a:latin typeface="Cambria"/>
                <a:cs typeface="Cambria"/>
              </a:defRPr>
            </a:lvl1pPr>
          </a:lstStyle>
          <a:p>
            <a:r>
              <a:rPr lang="nb-NO" dirty="0" smtClean="0"/>
              <a:t>Klikk for å redigere tittelstil</a:t>
            </a:r>
            <a:endParaRPr lang="nb-NO" dirty="0"/>
          </a:p>
        </p:txBody>
      </p:sp>
      <p:sp>
        <p:nvSpPr>
          <p:cNvPr id="9" name="Plassholder for innhold 2"/>
          <p:cNvSpPr>
            <a:spLocks noGrp="1"/>
          </p:cNvSpPr>
          <p:nvPr>
            <p:ph sz="quarter" idx="13"/>
          </p:nvPr>
        </p:nvSpPr>
        <p:spPr>
          <a:xfrm>
            <a:off x="1138465" y="1424214"/>
            <a:ext cx="3388178" cy="376238"/>
          </a:xfrm>
          <a:prstGeom prst="rect">
            <a:avLst/>
          </a:prstGeom>
        </p:spPr>
        <p:txBody>
          <a:bodyPr vert="horz"/>
          <a:lstStyle>
            <a:lvl1pPr marL="0" indent="0">
              <a:buFontTx/>
              <a:buNone/>
              <a:defRPr i="1">
                <a:solidFill>
                  <a:schemeClr val="bg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nb-NO" dirty="0" smtClean="0"/>
              <a:t>Klikk for å redigere tekststiler i malen</a:t>
            </a:r>
            <a:endParaRPr lang="nb-NO" dirty="0"/>
          </a:p>
        </p:txBody>
      </p:sp>
      <p:sp>
        <p:nvSpPr>
          <p:cNvPr id="10" name="Plassholder for innhold 2"/>
          <p:cNvSpPr>
            <a:spLocks noGrp="1"/>
          </p:cNvSpPr>
          <p:nvPr>
            <p:ph sz="quarter" idx="14"/>
          </p:nvPr>
        </p:nvSpPr>
        <p:spPr>
          <a:xfrm>
            <a:off x="4612822" y="1424214"/>
            <a:ext cx="3388178" cy="376238"/>
          </a:xfrm>
          <a:prstGeom prst="rect">
            <a:avLst/>
          </a:prstGeom>
        </p:spPr>
        <p:txBody>
          <a:bodyPr vert="horz"/>
          <a:lstStyle>
            <a:lvl1pPr marL="0" indent="0">
              <a:buFontTx/>
              <a:buNone/>
              <a:defRPr i="1">
                <a:solidFill>
                  <a:schemeClr val="bg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nb-NO" dirty="0" smtClean="0"/>
              <a:t>Klikk for å redigere tekststiler i malen</a:t>
            </a:r>
            <a:endParaRPr lang="nb-NO" dirty="0"/>
          </a:p>
        </p:txBody>
      </p:sp>
      <p:sp>
        <p:nvSpPr>
          <p:cNvPr id="11" name="Plassholder for innhold 5"/>
          <p:cNvSpPr>
            <a:spLocks noGrp="1"/>
          </p:cNvSpPr>
          <p:nvPr>
            <p:ph sz="quarter" idx="15"/>
          </p:nvPr>
        </p:nvSpPr>
        <p:spPr>
          <a:xfrm>
            <a:off x="4612821" y="1805214"/>
            <a:ext cx="3388179" cy="2883203"/>
          </a:xfrm>
          <a:prstGeom prst="rect">
            <a:avLst/>
          </a:prstGeom>
          <a:noFill/>
        </p:spPr>
        <p:txBody>
          <a:bodyPr vert="horz" numCol="1" spcCol="1440000" anchor="t"/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chemeClr val="bg1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chemeClr val="bg1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chemeClr val="bg1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chemeClr val="bg1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chemeClr val="bg1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2" name="Plassholder for innhold 5"/>
          <p:cNvSpPr>
            <a:spLocks noGrp="1"/>
          </p:cNvSpPr>
          <p:nvPr>
            <p:ph sz="quarter" idx="16"/>
          </p:nvPr>
        </p:nvSpPr>
        <p:spPr>
          <a:xfrm>
            <a:off x="1138464" y="1805214"/>
            <a:ext cx="3388179" cy="2883203"/>
          </a:xfrm>
          <a:prstGeom prst="rect">
            <a:avLst/>
          </a:prstGeom>
          <a:noFill/>
        </p:spPr>
        <p:txBody>
          <a:bodyPr vert="horz" numCol="1" spcCol="1440000" anchor="t"/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chemeClr val="bg1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chemeClr val="bg1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chemeClr val="bg1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chemeClr val="bg1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chemeClr val="bg1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6018867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tt linje 3"/>
          <p:cNvCxnSpPr/>
          <p:nvPr/>
        </p:nvCxnSpPr>
        <p:spPr>
          <a:xfrm>
            <a:off x="4271963" y="1217613"/>
            <a:ext cx="600075" cy="0"/>
          </a:xfrm>
          <a:prstGeom prst="line">
            <a:avLst/>
          </a:prstGeom>
          <a:ln w="6350">
            <a:solidFill>
              <a:srgbClr val="40404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lassholder for bunntekst 3"/>
          <p:cNvSpPr>
            <a:spLocks noGrp="1"/>
          </p:cNvSpPr>
          <p:nvPr>
            <p:ph type="ftr" sz="quarter" idx="11"/>
          </p:nvPr>
        </p:nvSpPr>
        <p:spPr>
          <a:xfrm>
            <a:off x="625475" y="392113"/>
            <a:ext cx="1760538" cy="238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700" dirty="0" smtClean="0">
                <a:solidFill>
                  <a:schemeClr val="bg1"/>
                </a:solidFill>
                <a:latin typeface="FORSVARET-Medium"/>
                <a:ea typeface="+mn-ea"/>
                <a:cs typeface="FORSVARET-Medium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sp>
        <p:nvSpPr>
          <p:cNvPr id="7" name="Plassholder for dato 7"/>
          <p:cNvSpPr>
            <a:spLocks noGrp="1"/>
          </p:cNvSpPr>
          <p:nvPr>
            <p:ph type="dt" sz="half" idx="12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767676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8" name="Tittel 6"/>
          <p:cNvSpPr>
            <a:spLocks noGrp="1"/>
          </p:cNvSpPr>
          <p:nvPr>
            <p:ph type="title"/>
          </p:nvPr>
        </p:nvSpPr>
        <p:spPr>
          <a:xfrm>
            <a:off x="1135062" y="666751"/>
            <a:ext cx="6865938" cy="470956"/>
          </a:xfrm>
          <a:prstGeom prst="rect">
            <a:avLst/>
          </a:prstGeom>
        </p:spPr>
        <p:txBody>
          <a:bodyPr vert="horz" anchor="b"/>
          <a:lstStyle>
            <a:lvl1pPr algn="ctr">
              <a:defRPr sz="2000" i="1" spc="0" baseline="0">
                <a:solidFill>
                  <a:schemeClr val="bg1"/>
                </a:solidFill>
                <a:latin typeface="Cambria"/>
                <a:cs typeface="Cambria"/>
              </a:defRPr>
            </a:lvl1pPr>
          </a:lstStyle>
          <a:p>
            <a:r>
              <a:rPr lang="nb-NO" dirty="0" smtClean="0"/>
              <a:t>Klikk for å redigere tittelstil</a:t>
            </a:r>
            <a:endParaRPr lang="nb-NO" dirty="0"/>
          </a:p>
        </p:txBody>
      </p:sp>
      <p:sp>
        <p:nvSpPr>
          <p:cNvPr id="9" name="Plassholder for innhold 2"/>
          <p:cNvSpPr>
            <a:spLocks noGrp="1"/>
          </p:cNvSpPr>
          <p:nvPr>
            <p:ph sz="quarter" idx="13"/>
          </p:nvPr>
        </p:nvSpPr>
        <p:spPr>
          <a:xfrm>
            <a:off x="1138465" y="1424214"/>
            <a:ext cx="3388178" cy="376238"/>
          </a:xfrm>
          <a:prstGeom prst="rect">
            <a:avLst/>
          </a:prstGeom>
        </p:spPr>
        <p:txBody>
          <a:bodyPr vert="horz"/>
          <a:lstStyle>
            <a:lvl1pPr marL="0" indent="0">
              <a:buFontTx/>
              <a:buNone/>
              <a:defRPr i="1">
                <a:solidFill>
                  <a:schemeClr val="bg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nb-NO" dirty="0" smtClean="0"/>
              <a:t>Klikk for å redigere tekststiler i malen</a:t>
            </a:r>
            <a:endParaRPr lang="nb-NO" dirty="0"/>
          </a:p>
        </p:txBody>
      </p:sp>
      <p:sp>
        <p:nvSpPr>
          <p:cNvPr id="10" name="Plassholder for innhold 2"/>
          <p:cNvSpPr>
            <a:spLocks noGrp="1"/>
          </p:cNvSpPr>
          <p:nvPr>
            <p:ph sz="quarter" idx="14"/>
          </p:nvPr>
        </p:nvSpPr>
        <p:spPr>
          <a:xfrm>
            <a:off x="4612822" y="1424214"/>
            <a:ext cx="3388178" cy="376238"/>
          </a:xfrm>
          <a:prstGeom prst="rect">
            <a:avLst/>
          </a:prstGeom>
        </p:spPr>
        <p:txBody>
          <a:bodyPr vert="horz"/>
          <a:lstStyle>
            <a:lvl1pPr marL="0" indent="0">
              <a:buFontTx/>
              <a:buNone/>
              <a:defRPr i="1">
                <a:solidFill>
                  <a:schemeClr val="bg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nb-NO" dirty="0" smtClean="0"/>
              <a:t>Klikk for å redigere tekststiler i malen</a:t>
            </a:r>
            <a:endParaRPr lang="nb-NO" dirty="0"/>
          </a:p>
        </p:txBody>
      </p:sp>
      <p:sp>
        <p:nvSpPr>
          <p:cNvPr id="11" name="Plassholder for innhold 5"/>
          <p:cNvSpPr>
            <a:spLocks noGrp="1"/>
          </p:cNvSpPr>
          <p:nvPr>
            <p:ph sz="quarter" idx="15"/>
          </p:nvPr>
        </p:nvSpPr>
        <p:spPr>
          <a:xfrm>
            <a:off x="4612821" y="1805214"/>
            <a:ext cx="3388179" cy="2883203"/>
          </a:xfrm>
          <a:prstGeom prst="rect">
            <a:avLst/>
          </a:prstGeom>
          <a:noFill/>
        </p:spPr>
        <p:txBody>
          <a:bodyPr vert="horz" numCol="1" spcCol="1440000" anchor="t"/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chemeClr val="bg1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chemeClr val="bg1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chemeClr val="bg1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chemeClr val="bg1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chemeClr val="bg1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2" name="Plassholder for innhold 5"/>
          <p:cNvSpPr>
            <a:spLocks noGrp="1"/>
          </p:cNvSpPr>
          <p:nvPr>
            <p:ph sz="quarter" idx="16"/>
          </p:nvPr>
        </p:nvSpPr>
        <p:spPr>
          <a:xfrm>
            <a:off x="1138464" y="1805214"/>
            <a:ext cx="3388179" cy="2883203"/>
          </a:xfrm>
          <a:prstGeom prst="rect">
            <a:avLst/>
          </a:prstGeom>
          <a:noFill/>
        </p:spPr>
        <p:txBody>
          <a:bodyPr vert="horz" numCol="1" spcCol="1440000" anchor="t"/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chemeClr val="bg1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chemeClr val="bg1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chemeClr val="bg1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chemeClr val="bg1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chemeClr val="bg1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pic>
        <p:nvPicPr>
          <p:cNvPr id="1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591" y="278841"/>
            <a:ext cx="9747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Bilde 15"/>
          <p:cNvPicPr>
            <a:picLocks noChangeAspect="1"/>
          </p:cNvPicPr>
          <p:nvPr userDrawn="1"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5921" y="163048"/>
            <a:ext cx="399554" cy="467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5853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uten bilde - en kolon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e 3" descr="Forsvaret_logo_RGB_hvit3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28600"/>
            <a:ext cx="966788" cy="34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Rett linje 4"/>
          <p:cNvCxnSpPr/>
          <p:nvPr/>
        </p:nvCxnSpPr>
        <p:spPr>
          <a:xfrm>
            <a:off x="4271963" y="1217613"/>
            <a:ext cx="600075" cy="0"/>
          </a:xfrm>
          <a:prstGeom prst="line">
            <a:avLst/>
          </a:prstGeom>
          <a:ln w="6350">
            <a:solidFill>
              <a:srgbClr val="40404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Plassholder for innhold 5"/>
          <p:cNvSpPr>
            <a:spLocks noGrp="1"/>
          </p:cNvSpPr>
          <p:nvPr>
            <p:ph sz="quarter" idx="10"/>
          </p:nvPr>
        </p:nvSpPr>
        <p:spPr>
          <a:xfrm>
            <a:off x="1898121" y="1276046"/>
            <a:ext cx="5335588" cy="3412371"/>
          </a:xfrm>
          <a:prstGeom prst="rect">
            <a:avLst/>
          </a:prstGeom>
          <a:noFill/>
        </p:spPr>
        <p:txBody>
          <a:bodyPr vert="horz" numCol="1" spcCol="1440000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EFEFEF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EFEFEF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EFEFEF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EFEFEF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EFEFEF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en-US" dirty="0" err="1" smtClean="0"/>
              <a:t>Klikk</a:t>
            </a:r>
            <a:r>
              <a:rPr lang="en-US" dirty="0" smtClean="0"/>
              <a:t> for </a:t>
            </a:r>
            <a:r>
              <a:rPr lang="en-US" dirty="0" err="1" smtClean="0"/>
              <a:t>å</a:t>
            </a:r>
            <a:r>
              <a:rPr lang="en-US" dirty="0" smtClean="0"/>
              <a:t> </a:t>
            </a:r>
            <a:r>
              <a:rPr lang="en-US" dirty="0" err="1" smtClean="0"/>
              <a:t>redigere</a:t>
            </a:r>
            <a:r>
              <a:rPr lang="en-US" dirty="0" smtClean="0"/>
              <a:t> </a:t>
            </a:r>
            <a:r>
              <a:rPr lang="en-US" dirty="0" err="1" smtClean="0"/>
              <a:t>tekststiler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malen</a:t>
            </a:r>
            <a:endParaRPr lang="en-US" dirty="0" smtClean="0"/>
          </a:p>
          <a:p>
            <a:pPr lvl="1"/>
            <a:r>
              <a:rPr lang="en-US" dirty="0" smtClean="0"/>
              <a:t>Andre </a:t>
            </a:r>
            <a:r>
              <a:rPr lang="en-US" dirty="0" err="1" smtClean="0"/>
              <a:t>nivå</a:t>
            </a:r>
            <a:endParaRPr lang="en-US" dirty="0" smtClean="0"/>
          </a:p>
          <a:p>
            <a:pPr lvl="2"/>
            <a:r>
              <a:rPr lang="en-US" dirty="0" err="1" smtClean="0"/>
              <a:t>Tredje</a:t>
            </a:r>
            <a:r>
              <a:rPr lang="en-US" dirty="0" smtClean="0"/>
              <a:t> </a:t>
            </a:r>
            <a:r>
              <a:rPr lang="en-US" dirty="0" err="1" smtClean="0"/>
              <a:t>nivå</a:t>
            </a:r>
            <a:endParaRPr lang="en-US" dirty="0" smtClean="0"/>
          </a:p>
          <a:p>
            <a:pPr lvl="3"/>
            <a:r>
              <a:rPr lang="en-US" dirty="0" err="1" smtClean="0"/>
              <a:t>Fjerde</a:t>
            </a:r>
            <a:r>
              <a:rPr lang="en-US" dirty="0" smtClean="0"/>
              <a:t> </a:t>
            </a:r>
            <a:r>
              <a:rPr lang="en-US" dirty="0" err="1" smtClean="0"/>
              <a:t>nivå</a:t>
            </a:r>
            <a:endParaRPr lang="en-US" dirty="0" smtClean="0"/>
          </a:p>
          <a:p>
            <a:pPr lvl="4"/>
            <a:r>
              <a:rPr lang="en-US" dirty="0" err="1" smtClean="0"/>
              <a:t>Femte</a:t>
            </a:r>
            <a:r>
              <a:rPr lang="en-US" dirty="0" smtClean="0"/>
              <a:t> </a:t>
            </a:r>
            <a:r>
              <a:rPr lang="en-US" dirty="0" err="1" smtClean="0"/>
              <a:t>nivå</a:t>
            </a:r>
            <a:endParaRPr lang="nb-NO" dirty="0"/>
          </a:p>
        </p:txBody>
      </p:sp>
      <p:sp>
        <p:nvSpPr>
          <p:cNvPr id="6" name="Plassholder for bunntekst 3"/>
          <p:cNvSpPr>
            <a:spLocks noGrp="1"/>
          </p:cNvSpPr>
          <p:nvPr>
            <p:ph type="ftr" sz="quarter" idx="11"/>
          </p:nvPr>
        </p:nvSpPr>
        <p:spPr>
          <a:xfrm>
            <a:off x="625475" y="392113"/>
            <a:ext cx="1760538" cy="238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700" dirty="0" smtClean="0">
                <a:solidFill>
                  <a:schemeClr val="bg1"/>
                </a:solidFill>
                <a:latin typeface="FORSVARET-Medium"/>
                <a:ea typeface="+mn-ea"/>
                <a:cs typeface="FORSVARET-Medium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sp>
        <p:nvSpPr>
          <p:cNvPr id="7" name="Plassholder for dato 7"/>
          <p:cNvSpPr>
            <a:spLocks noGrp="1"/>
          </p:cNvSpPr>
          <p:nvPr>
            <p:ph type="dt" sz="half" idx="12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767676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10" name="Tittel 1"/>
          <p:cNvSpPr>
            <a:spLocks noGrp="1"/>
          </p:cNvSpPr>
          <p:nvPr>
            <p:ph type="title"/>
          </p:nvPr>
        </p:nvSpPr>
        <p:spPr>
          <a:xfrm>
            <a:off x="1888698" y="504386"/>
            <a:ext cx="5366604" cy="644804"/>
          </a:xfrm>
          <a:prstGeom prst="rect">
            <a:avLst/>
          </a:prstGeom>
        </p:spPr>
        <p:txBody>
          <a:bodyPr vert="horz" anchor="b"/>
          <a:lstStyle>
            <a:lvl1pPr>
              <a:defRPr spc="0">
                <a:latin typeface="Cambria"/>
                <a:cs typeface="Cambria"/>
              </a:defRPr>
            </a:lvl1pPr>
          </a:lstStyle>
          <a:p>
            <a:r>
              <a:rPr lang="nb-NO" dirty="0" smtClean="0"/>
              <a:t>Klikk for å redigere tittelstil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6565766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nnhold uten bilde - en kolon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Rett linje 4"/>
          <p:cNvCxnSpPr/>
          <p:nvPr/>
        </p:nvCxnSpPr>
        <p:spPr>
          <a:xfrm>
            <a:off x="4271963" y="1217613"/>
            <a:ext cx="600075" cy="0"/>
          </a:xfrm>
          <a:prstGeom prst="line">
            <a:avLst/>
          </a:prstGeom>
          <a:ln w="6350">
            <a:solidFill>
              <a:srgbClr val="40404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Plassholder for innhold 5"/>
          <p:cNvSpPr>
            <a:spLocks noGrp="1"/>
          </p:cNvSpPr>
          <p:nvPr>
            <p:ph sz="quarter" idx="10"/>
          </p:nvPr>
        </p:nvSpPr>
        <p:spPr>
          <a:xfrm>
            <a:off x="1898121" y="1276046"/>
            <a:ext cx="5335588" cy="3412371"/>
          </a:xfrm>
          <a:prstGeom prst="rect">
            <a:avLst/>
          </a:prstGeom>
          <a:noFill/>
        </p:spPr>
        <p:txBody>
          <a:bodyPr vert="horz" numCol="1" spcCol="1440000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EFEFEF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EFEFEF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EFEFEF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EFEFEF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EFEFEF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en-US" dirty="0" err="1" smtClean="0"/>
              <a:t>Klikk</a:t>
            </a:r>
            <a:r>
              <a:rPr lang="en-US" dirty="0" smtClean="0"/>
              <a:t> for </a:t>
            </a:r>
            <a:r>
              <a:rPr lang="en-US" dirty="0" err="1" smtClean="0"/>
              <a:t>å</a:t>
            </a:r>
            <a:r>
              <a:rPr lang="en-US" dirty="0" smtClean="0"/>
              <a:t> </a:t>
            </a:r>
            <a:r>
              <a:rPr lang="en-US" dirty="0" err="1" smtClean="0"/>
              <a:t>redigere</a:t>
            </a:r>
            <a:r>
              <a:rPr lang="en-US" dirty="0" smtClean="0"/>
              <a:t> </a:t>
            </a:r>
            <a:r>
              <a:rPr lang="en-US" dirty="0" err="1" smtClean="0"/>
              <a:t>tekststiler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malen</a:t>
            </a:r>
            <a:endParaRPr lang="en-US" dirty="0" smtClean="0"/>
          </a:p>
          <a:p>
            <a:pPr lvl="1"/>
            <a:r>
              <a:rPr lang="en-US" dirty="0" smtClean="0"/>
              <a:t>Andre </a:t>
            </a:r>
            <a:r>
              <a:rPr lang="en-US" dirty="0" err="1" smtClean="0"/>
              <a:t>nivå</a:t>
            </a:r>
            <a:endParaRPr lang="en-US" dirty="0" smtClean="0"/>
          </a:p>
          <a:p>
            <a:pPr lvl="2"/>
            <a:r>
              <a:rPr lang="en-US" dirty="0" err="1" smtClean="0"/>
              <a:t>Tredje</a:t>
            </a:r>
            <a:r>
              <a:rPr lang="en-US" dirty="0" smtClean="0"/>
              <a:t> </a:t>
            </a:r>
            <a:r>
              <a:rPr lang="en-US" dirty="0" err="1" smtClean="0"/>
              <a:t>nivå</a:t>
            </a:r>
            <a:endParaRPr lang="en-US" dirty="0" smtClean="0"/>
          </a:p>
          <a:p>
            <a:pPr lvl="3"/>
            <a:r>
              <a:rPr lang="en-US" dirty="0" err="1" smtClean="0"/>
              <a:t>Fjerde</a:t>
            </a:r>
            <a:r>
              <a:rPr lang="en-US" dirty="0" smtClean="0"/>
              <a:t> </a:t>
            </a:r>
            <a:r>
              <a:rPr lang="en-US" dirty="0" err="1" smtClean="0"/>
              <a:t>nivå</a:t>
            </a:r>
            <a:endParaRPr lang="en-US" dirty="0" smtClean="0"/>
          </a:p>
          <a:p>
            <a:pPr lvl="4"/>
            <a:r>
              <a:rPr lang="en-US" dirty="0" err="1" smtClean="0"/>
              <a:t>Femte</a:t>
            </a:r>
            <a:r>
              <a:rPr lang="en-US" dirty="0" smtClean="0"/>
              <a:t> </a:t>
            </a:r>
            <a:r>
              <a:rPr lang="en-US" dirty="0" err="1" smtClean="0"/>
              <a:t>nivå</a:t>
            </a:r>
            <a:endParaRPr lang="nb-NO" dirty="0"/>
          </a:p>
        </p:txBody>
      </p:sp>
      <p:sp>
        <p:nvSpPr>
          <p:cNvPr id="6" name="Plassholder for bunntekst 3"/>
          <p:cNvSpPr>
            <a:spLocks noGrp="1"/>
          </p:cNvSpPr>
          <p:nvPr>
            <p:ph type="ftr" sz="quarter" idx="11"/>
          </p:nvPr>
        </p:nvSpPr>
        <p:spPr>
          <a:xfrm>
            <a:off x="625475" y="392113"/>
            <a:ext cx="1760538" cy="238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700" dirty="0" smtClean="0">
                <a:solidFill>
                  <a:schemeClr val="bg1"/>
                </a:solidFill>
                <a:latin typeface="FORSVARET-Medium"/>
                <a:ea typeface="+mn-ea"/>
                <a:cs typeface="FORSVARET-Medium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sp>
        <p:nvSpPr>
          <p:cNvPr id="7" name="Plassholder for dato 7"/>
          <p:cNvSpPr>
            <a:spLocks noGrp="1"/>
          </p:cNvSpPr>
          <p:nvPr>
            <p:ph type="dt" sz="half" idx="12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767676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10" name="Tittel 1"/>
          <p:cNvSpPr>
            <a:spLocks noGrp="1"/>
          </p:cNvSpPr>
          <p:nvPr>
            <p:ph type="title"/>
          </p:nvPr>
        </p:nvSpPr>
        <p:spPr>
          <a:xfrm>
            <a:off x="1888698" y="504386"/>
            <a:ext cx="5366604" cy="644804"/>
          </a:xfrm>
          <a:prstGeom prst="rect">
            <a:avLst/>
          </a:prstGeom>
        </p:spPr>
        <p:txBody>
          <a:bodyPr vert="horz" anchor="b"/>
          <a:lstStyle>
            <a:lvl1pPr>
              <a:defRPr spc="0">
                <a:latin typeface="Cambria"/>
                <a:cs typeface="Cambria"/>
              </a:defRPr>
            </a:lvl1pPr>
          </a:lstStyle>
          <a:p>
            <a:r>
              <a:rPr lang="nb-NO" dirty="0" smtClean="0"/>
              <a:t>Klikk for å redigere tittelstil</a:t>
            </a:r>
            <a:endParaRPr lang="nb-NO" dirty="0"/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591" y="278841"/>
            <a:ext cx="9747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Bilde 12"/>
          <p:cNvPicPr>
            <a:picLocks noChangeAspect="1"/>
          </p:cNvPicPr>
          <p:nvPr userDrawn="1"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83209" y="167483"/>
            <a:ext cx="399554" cy="467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1153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med bilde til høyre_uten heraldik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Rett linje 4"/>
          <p:cNvCxnSpPr/>
          <p:nvPr/>
        </p:nvCxnSpPr>
        <p:spPr>
          <a:xfrm>
            <a:off x="487363" y="1409700"/>
            <a:ext cx="598487" cy="0"/>
          </a:xfrm>
          <a:prstGeom prst="line">
            <a:avLst/>
          </a:prstGeom>
          <a:ln w="6350">
            <a:solidFill>
              <a:srgbClr val="31313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Rett linje 5"/>
          <p:cNvCxnSpPr/>
          <p:nvPr/>
        </p:nvCxnSpPr>
        <p:spPr>
          <a:xfrm>
            <a:off x="4505325" y="0"/>
            <a:ext cx="0" cy="5143500"/>
          </a:xfrm>
          <a:prstGeom prst="line">
            <a:avLst/>
          </a:prstGeom>
          <a:ln w="6350">
            <a:solidFill>
              <a:srgbClr val="31313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Plassholder for innhold 5"/>
          <p:cNvSpPr>
            <a:spLocks noGrp="1"/>
          </p:cNvSpPr>
          <p:nvPr>
            <p:ph sz="quarter" idx="15"/>
          </p:nvPr>
        </p:nvSpPr>
        <p:spPr>
          <a:xfrm>
            <a:off x="379413" y="1477129"/>
            <a:ext cx="3779838" cy="3327703"/>
          </a:xfrm>
          <a:prstGeom prst="rect">
            <a:avLst/>
          </a:prstGeom>
          <a:noFill/>
        </p:spPr>
        <p:txBody>
          <a:bodyPr vert="horz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chemeClr val="bg1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chemeClr val="bg1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chemeClr val="bg1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chemeClr val="bg1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chemeClr val="bg1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en-US" dirty="0" err="1" smtClean="0"/>
              <a:t>Klikk</a:t>
            </a:r>
            <a:r>
              <a:rPr lang="en-US" dirty="0" smtClean="0"/>
              <a:t> for </a:t>
            </a:r>
            <a:r>
              <a:rPr lang="en-US" dirty="0" err="1" smtClean="0"/>
              <a:t>å</a:t>
            </a:r>
            <a:r>
              <a:rPr lang="en-US" dirty="0" smtClean="0"/>
              <a:t> </a:t>
            </a:r>
            <a:r>
              <a:rPr lang="en-US" dirty="0" err="1" smtClean="0"/>
              <a:t>redigere</a:t>
            </a:r>
            <a:r>
              <a:rPr lang="en-US" dirty="0" smtClean="0"/>
              <a:t> </a:t>
            </a:r>
            <a:r>
              <a:rPr lang="en-US" dirty="0" err="1" smtClean="0"/>
              <a:t>tekststiler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malen</a:t>
            </a:r>
            <a:endParaRPr lang="en-US" dirty="0" smtClean="0"/>
          </a:p>
          <a:p>
            <a:pPr lvl="1"/>
            <a:r>
              <a:rPr lang="en-US" dirty="0" smtClean="0"/>
              <a:t>Andre </a:t>
            </a:r>
            <a:r>
              <a:rPr lang="en-US" dirty="0" err="1" smtClean="0"/>
              <a:t>nivå</a:t>
            </a:r>
            <a:endParaRPr lang="en-US" dirty="0" smtClean="0"/>
          </a:p>
          <a:p>
            <a:pPr lvl="2"/>
            <a:r>
              <a:rPr lang="en-US" dirty="0" err="1" smtClean="0"/>
              <a:t>Tredje</a:t>
            </a:r>
            <a:r>
              <a:rPr lang="en-US" dirty="0" smtClean="0"/>
              <a:t> </a:t>
            </a:r>
            <a:r>
              <a:rPr lang="en-US" dirty="0" err="1" smtClean="0"/>
              <a:t>nivå</a:t>
            </a:r>
            <a:endParaRPr lang="en-US" dirty="0" smtClean="0"/>
          </a:p>
          <a:p>
            <a:pPr lvl="3"/>
            <a:r>
              <a:rPr lang="en-US" dirty="0" err="1" smtClean="0"/>
              <a:t>Fjerde</a:t>
            </a:r>
            <a:r>
              <a:rPr lang="en-US" dirty="0" smtClean="0"/>
              <a:t> </a:t>
            </a:r>
            <a:r>
              <a:rPr lang="en-US" dirty="0" err="1" smtClean="0"/>
              <a:t>nivå</a:t>
            </a:r>
            <a:endParaRPr lang="en-US" dirty="0" smtClean="0"/>
          </a:p>
          <a:p>
            <a:pPr lvl="4"/>
            <a:r>
              <a:rPr lang="en-US" dirty="0" err="1" smtClean="0"/>
              <a:t>Femte</a:t>
            </a:r>
            <a:r>
              <a:rPr lang="en-US" dirty="0" smtClean="0"/>
              <a:t> </a:t>
            </a:r>
            <a:r>
              <a:rPr lang="en-US" dirty="0" err="1" smtClean="0"/>
              <a:t>nivå</a:t>
            </a:r>
            <a:endParaRPr lang="nb-NO" dirty="0"/>
          </a:p>
        </p:txBody>
      </p:sp>
      <p:sp>
        <p:nvSpPr>
          <p:cNvPr id="9" name="Plassholder for dato 7"/>
          <p:cNvSpPr>
            <a:spLocks noGrp="1"/>
          </p:cNvSpPr>
          <p:nvPr>
            <p:ph type="dt" sz="half" idx="17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767676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10" name="Tittel 6"/>
          <p:cNvSpPr>
            <a:spLocks noGrp="1"/>
          </p:cNvSpPr>
          <p:nvPr>
            <p:ph type="title"/>
          </p:nvPr>
        </p:nvSpPr>
        <p:spPr>
          <a:xfrm>
            <a:off x="378377" y="751415"/>
            <a:ext cx="3779836" cy="589644"/>
          </a:xfrm>
          <a:prstGeom prst="rect">
            <a:avLst/>
          </a:prstGeom>
        </p:spPr>
        <p:txBody>
          <a:bodyPr vert="horz" anchor="b"/>
          <a:lstStyle>
            <a:lvl1pPr algn="l">
              <a:defRPr sz="2000" i="1" spc="0" baseline="0">
                <a:solidFill>
                  <a:schemeClr val="bg1"/>
                </a:solidFill>
                <a:latin typeface="Cambria"/>
                <a:cs typeface="Cambria"/>
              </a:defRPr>
            </a:lvl1pPr>
          </a:lstStyle>
          <a:p>
            <a:r>
              <a:rPr lang="nb-NO" dirty="0" smtClean="0"/>
              <a:t>Klikk for å redigere tittelstil</a:t>
            </a:r>
            <a:endParaRPr lang="nb-NO" dirty="0"/>
          </a:p>
        </p:txBody>
      </p:sp>
      <p:sp>
        <p:nvSpPr>
          <p:cNvPr id="11" name="Plassholder for bilde 3"/>
          <p:cNvSpPr>
            <a:spLocks noGrp="1"/>
          </p:cNvSpPr>
          <p:nvPr>
            <p:ph type="pic" sz="quarter" idx="18"/>
          </p:nvPr>
        </p:nvSpPr>
        <p:spPr>
          <a:xfrm>
            <a:off x="4596684" y="96684"/>
            <a:ext cx="4453737" cy="4950000"/>
          </a:xfrm>
          <a:prstGeom prst="rect">
            <a:avLst/>
          </a:prstGeom>
        </p:spPr>
        <p:txBody>
          <a:bodyPr vert="horz"/>
          <a:lstStyle>
            <a:lvl1pPr marL="0" indent="0" algn="ctr">
              <a:buFontTx/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nb-NO" noProof="0" dirty="0" smtClean="0"/>
              <a:t>Dra bildet til plassholderen eller klikk ikonet for å legge til</a:t>
            </a:r>
            <a:endParaRPr lang="nb-NO" noProof="0" dirty="0"/>
          </a:p>
        </p:txBody>
      </p:sp>
    </p:spTree>
    <p:extLst>
      <p:ext uri="{BB962C8B-B14F-4D97-AF65-F5344CB8AC3E}">
        <p14:creationId xmlns:p14="http://schemas.microsoft.com/office/powerpoint/2010/main" val="26011591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med bilde til venstre_uten heraldik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Rett linje 4"/>
          <p:cNvCxnSpPr/>
          <p:nvPr/>
        </p:nvCxnSpPr>
        <p:spPr>
          <a:xfrm>
            <a:off x="5086350" y="1409700"/>
            <a:ext cx="598488" cy="0"/>
          </a:xfrm>
          <a:prstGeom prst="line">
            <a:avLst/>
          </a:prstGeom>
          <a:ln w="6350">
            <a:solidFill>
              <a:srgbClr val="31313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Rett linje 5"/>
          <p:cNvCxnSpPr/>
          <p:nvPr/>
        </p:nvCxnSpPr>
        <p:spPr>
          <a:xfrm>
            <a:off x="4635500" y="0"/>
            <a:ext cx="0" cy="5143500"/>
          </a:xfrm>
          <a:prstGeom prst="line">
            <a:avLst/>
          </a:prstGeom>
          <a:ln w="6350">
            <a:solidFill>
              <a:srgbClr val="31313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Plassholder for innhold 5"/>
          <p:cNvSpPr>
            <a:spLocks noGrp="1"/>
          </p:cNvSpPr>
          <p:nvPr>
            <p:ph sz="quarter" idx="15"/>
          </p:nvPr>
        </p:nvSpPr>
        <p:spPr>
          <a:xfrm>
            <a:off x="4977872" y="1477129"/>
            <a:ext cx="3779838" cy="3327703"/>
          </a:xfrm>
          <a:prstGeom prst="rect">
            <a:avLst/>
          </a:prstGeom>
          <a:noFill/>
        </p:spPr>
        <p:txBody>
          <a:bodyPr vert="horz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chemeClr val="bg1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chemeClr val="bg1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chemeClr val="bg1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chemeClr val="bg1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chemeClr val="bg1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en-US" dirty="0" err="1" smtClean="0"/>
              <a:t>Klikk</a:t>
            </a:r>
            <a:r>
              <a:rPr lang="en-US" dirty="0" smtClean="0"/>
              <a:t> for </a:t>
            </a:r>
            <a:r>
              <a:rPr lang="en-US" dirty="0" err="1" smtClean="0"/>
              <a:t>å</a:t>
            </a:r>
            <a:r>
              <a:rPr lang="en-US" dirty="0" smtClean="0"/>
              <a:t> </a:t>
            </a:r>
            <a:r>
              <a:rPr lang="en-US" dirty="0" err="1" smtClean="0"/>
              <a:t>redigere</a:t>
            </a:r>
            <a:r>
              <a:rPr lang="en-US" dirty="0" smtClean="0"/>
              <a:t> </a:t>
            </a:r>
            <a:r>
              <a:rPr lang="en-US" dirty="0" err="1" smtClean="0"/>
              <a:t>tekststiler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malen</a:t>
            </a:r>
            <a:endParaRPr lang="en-US" dirty="0" smtClean="0"/>
          </a:p>
          <a:p>
            <a:pPr lvl="1"/>
            <a:r>
              <a:rPr lang="en-US" dirty="0" smtClean="0"/>
              <a:t>Andre </a:t>
            </a:r>
            <a:r>
              <a:rPr lang="en-US" dirty="0" err="1" smtClean="0"/>
              <a:t>nivå</a:t>
            </a:r>
            <a:endParaRPr lang="en-US" dirty="0" smtClean="0"/>
          </a:p>
          <a:p>
            <a:pPr lvl="2"/>
            <a:r>
              <a:rPr lang="en-US" dirty="0" err="1" smtClean="0"/>
              <a:t>Tredje</a:t>
            </a:r>
            <a:r>
              <a:rPr lang="en-US" dirty="0" smtClean="0"/>
              <a:t> </a:t>
            </a:r>
            <a:r>
              <a:rPr lang="en-US" dirty="0" err="1" smtClean="0"/>
              <a:t>nivå</a:t>
            </a:r>
            <a:endParaRPr lang="en-US" dirty="0" smtClean="0"/>
          </a:p>
          <a:p>
            <a:pPr lvl="3"/>
            <a:r>
              <a:rPr lang="en-US" dirty="0" err="1" smtClean="0"/>
              <a:t>Fjerde</a:t>
            </a:r>
            <a:r>
              <a:rPr lang="en-US" dirty="0" smtClean="0"/>
              <a:t> </a:t>
            </a:r>
            <a:r>
              <a:rPr lang="en-US" dirty="0" err="1" smtClean="0"/>
              <a:t>nivå</a:t>
            </a:r>
            <a:endParaRPr lang="en-US" dirty="0" smtClean="0"/>
          </a:p>
          <a:p>
            <a:pPr lvl="4"/>
            <a:r>
              <a:rPr lang="en-US" dirty="0" err="1" smtClean="0"/>
              <a:t>Femte</a:t>
            </a:r>
            <a:r>
              <a:rPr lang="en-US" dirty="0" smtClean="0"/>
              <a:t> </a:t>
            </a:r>
            <a:r>
              <a:rPr lang="en-US" dirty="0" err="1" smtClean="0"/>
              <a:t>nivå</a:t>
            </a:r>
            <a:endParaRPr lang="nb-NO" dirty="0"/>
          </a:p>
        </p:txBody>
      </p:sp>
      <p:sp>
        <p:nvSpPr>
          <p:cNvPr id="8" name="Plassholder for dato 7"/>
          <p:cNvSpPr>
            <a:spLocks noGrp="1"/>
          </p:cNvSpPr>
          <p:nvPr>
            <p:ph type="dt" sz="half" idx="16"/>
          </p:nvPr>
        </p:nvSpPr>
        <p:spPr>
          <a:xfrm>
            <a:off x="6623050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 smtClean="0">
                <a:solidFill>
                  <a:srgbClr val="767676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10" name="Tittel 6"/>
          <p:cNvSpPr>
            <a:spLocks noGrp="1"/>
          </p:cNvSpPr>
          <p:nvPr>
            <p:ph type="title"/>
          </p:nvPr>
        </p:nvSpPr>
        <p:spPr>
          <a:xfrm>
            <a:off x="4977591" y="751415"/>
            <a:ext cx="3779836" cy="589644"/>
          </a:xfrm>
          <a:prstGeom prst="rect">
            <a:avLst/>
          </a:prstGeom>
        </p:spPr>
        <p:txBody>
          <a:bodyPr vert="horz" anchor="b"/>
          <a:lstStyle>
            <a:lvl1pPr algn="l">
              <a:defRPr sz="2000" i="1" spc="0" baseline="0">
                <a:solidFill>
                  <a:schemeClr val="bg1"/>
                </a:solidFill>
                <a:latin typeface="Cambria"/>
                <a:cs typeface="Cambria"/>
              </a:defRPr>
            </a:lvl1pPr>
          </a:lstStyle>
          <a:p>
            <a:r>
              <a:rPr lang="nb-NO" dirty="0" smtClean="0"/>
              <a:t>Klikk for å redigere tittelstil</a:t>
            </a:r>
            <a:endParaRPr lang="nb-NO" dirty="0"/>
          </a:p>
        </p:txBody>
      </p:sp>
      <p:sp>
        <p:nvSpPr>
          <p:cNvPr id="13" name="Plassholder for bilde 3"/>
          <p:cNvSpPr>
            <a:spLocks noGrp="1"/>
          </p:cNvSpPr>
          <p:nvPr>
            <p:ph type="pic" sz="quarter" idx="18"/>
          </p:nvPr>
        </p:nvSpPr>
        <p:spPr>
          <a:xfrm>
            <a:off x="84842" y="96684"/>
            <a:ext cx="4453737" cy="4950000"/>
          </a:xfrm>
          <a:prstGeom prst="rect">
            <a:avLst/>
          </a:prstGeom>
        </p:spPr>
        <p:txBody>
          <a:bodyPr vert="horz"/>
          <a:lstStyle>
            <a:lvl1pPr marL="0" indent="0" algn="ctr">
              <a:buFontTx/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nb-NO" noProof="0" dirty="0" smtClean="0"/>
              <a:t>Dra bildet til plassholderen eller klikk ikonet for å legge til</a:t>
            </a:r>
            <a:endParaRPr lang="nb-NO" noProof="0" dirty="0"/>
          </a:p>
        </p:txBody>
      </p:sp>
    </p:spTree>
    <p:extLst>
      <p:ext uri="{BB962C8B-B14F-4D97-AF65-F5344CB8AC3E}">
        <p14:creationId xmlns:p14="http://schemas.microsoft.com/office/powerpoint/2010/main" val="31066539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uten bilde - to kolonner_uten heraldik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636697" y="504386"/>
            <a:ext cx="7870606" cy="644804"/>
          </a:xfrm>
          <a:prstGeom prst="rect">
            <a:avLst/>
          </a:prstGeom>
        </p:spPr>
        <p:txBody>
          <a:bodyPr vert="horz" anchor="b"/>
          <a:lstStyle>
            <a:lvl1pPr>
              <a:defRPr spc="0">
                <a:latin typeface="Cambria"/>
                <a:cs typeface="Cambria"/>
              </a:defRPr>
            </a:lvl1pPr>
          </a:lstStyle>
          <a:p>
            <a:r>
              <a:rPr lang="nb-NO" dirty="0" smtClean="0"/>
              <a:t>Klikk for å redigere tittelstil</a:t>
            </a:r>
            <a:endParaRPr lang="nb-NO" dirty="0"/>
          </a:p>
        </p:txBody>
      </p:sp>
      <p:cxnSp>
        <p:nvCxnSpPr>
          <p:cNvPr id="4" name="Rett linje 3"/>
          <p:cNvCxnSpPr/>
          <p:nvPr/>
        </p:nvCxnSpPr>
        <p:spPr>
          <a:xfrm>
            <a:off x="4271963" y="1217613"/>
            <a:ext cx="600075" cy="0"/>
          </a:xfrm>
          <a:prstGeom prst="line">
            <a:avLst/>
          </a:prstGeom>
          <a:ln w="6350">
            <a:solidFill>
              <a:srgbClr val="40404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Plassholder for innhold 5"/>
          <p:cNvSpPr>
            <a:spLocks noGrp="1"/>
          </p:cNvSpPr>
          <p:nvPr>
            <p:ph sz="quarter" idx="10"/>
          </p:nvPr>
        </p:nvSpPr>
        <p:spPr>
          <a:xfrm>
            <a:off x="622829" y="1276046"/>
            <a:ext cx="7886171" cy="3412371"/>
          </a:xfrm>
          <a:prstGeom prst="rect">
            <a:avLst/>
          </a:prstGeom>
          <a:noFill/>
        </p:spPr>
        <p:txBody>
          <a:bodyPr vert="horz" numCol="2" spcCol="1440000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EFEFEF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EFEFEF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EFEFEF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EFEFEF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EFEFEF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en-US" dirty="0" err="1" smtClean="0"/>
              <a:t>Klikk</a:t>
            </a:r>
            <a:r>
              <a:rPr lang="en-US" dirty="0" smtClean="0"/>
              <a:t> for </a:t>
            </a:r>
            <a:r>
              <a:rPr lang="en-US" dirty="0" err="1" smtClean="0"/>
              <a:t>å</a:t>
            </a:r>
            <a:r>
              <a:rPr lang="en-US" dirty="0" smtClean="0"/>
              <a:t> </a:t>
            </a:r>
            <a:r>
              <a:rPr lang="en-US" dirty="0" err="1" smtClean="0"/>
              <a:t>redigere</a:t>
            </a:r>
            <a:r>
              <a:rPr lang="en-US" dirty="0" smtClean="0"/>
              <a:t> </a:t>
            </a:r>
            <a:r>
              <a:rPr lang="en-US" dirty="0" err="1" smtClean="0"/>
              <a:t>tekststiler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malen</a:t>
            </a:r>
            <a:endParaRPr lang="en-US" dirty="0" smtClean="0"/>
          </a:p>
          <a:p>
            <a:pPr lvl="1"/>
            <a:r>
              <a:rPr lang="en-US" dirty="0" smtClean="0"/>
              <a:t>Andre </a:t>
            </a:r>
            <a:r>
              <a:rPr lang="en-US" dirty="0" err="1" smtClean="0"/>
              <a:t>nivå</a:t>
            </a:r>
            <a:endParaRPr lang="en-US" dirty="0" smtClean="0"/>
          </a:p>
          <a:p>
            <a:pPr lvl="2"/>
            <a:r>
              <a:rPr lang="en-US" dirty="0" err="1" smtClean="0"/>
              <a:t>Tredje</a:t>
            </a:r>
            <a:r>
              <a:rPr lang="en-US" dirty="0" smtClean="0"/>
              <a:t> </a:t>
            </a:r>
            <a:r>
              <a:rPr lang="en-US" dirty="0" err="1" smtClean="0"/>
              <a:t>nivå</a:t>
            </a:r>
            <a:endParaRPr lang="en-US" dirty="0" smtClean="0"/>
          </a:p>
          <a:p>
            <a:pPr lvl="3"/>
            <a:r>
              <a:rPr lang="en-US" dirty="0" err="1" smtClean="0"/>
              <a:t>Fjerde</a:t>
            </a:r>
            <a:r>
              <a:rPr lang="en-US" dirty="0" smtClean="0"/>
              <a:t> </a:t>
            </a:r>
            <a:r>
              <a:rPr lang="en-US" dirty="0" err="1" smtClean="0"/>
              <a:t>nivå</a:t>
            </a:r>
            <a:endParaRPr lang="en-US" dirty="0" smtClean="0"/>
          </a:p>
          <a:p>
            <a:pPr lvl="4"/>
            <a:r>
              <a:rPr lang="en-US" dirty="0" err="1" smtClean="0"/>
              <a:t>Femte</a:t>
            </a:r>
            <a:r>
              <a:rPr lang="en-US" dirty="0" smtClean="0"/>
              <a:t> </a:t>
            </a:r>
            <a:r>
              <a:rPr lang="en-US" dirty="0" err="1" smtClean="0"/>
              <a:t>nivå</a:t>
            </a:r>
            <a:endParaRPr lang="nb-NO" dirty="0"/>
          </a:p>
        </p:txBody>
      </p:sp>
      <p:sp>
        <p:nvSpPr>
          <p:cNvPr id="7" name="Plassholder for dato 7"/>
          <p:cNvSpPr>
            <a:spLocks noGrp="1"/>
          </p:cNvSpPr>
          <p:nvPr>
            <p:ph type="dt" sz="half" idx="12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767676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6371769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menligning_uten heraldik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tt linje 3"/>
          <p:cNvCxnSpPr/>
          <p:nvPr/>
        </p:nvCxnSpPr>
        <p:spPr>
          <a:xfrm>
            <a:off x="4271963" y="1217613"/>
            <a:ext cx="600075" cy="0"/>
          </a:xfrm>
          <a:prstGeom prst="line">
            <a:avLst/>
          </a:prstGeom>
          <a:ln w="6350">
            <a:solidFill>
              <a:srgbClr val="40404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Plassholder for dato 7"/>
          <p:cNvSpPr>
            <a:spLocks noGrp="1"/>
          </p:cNvSpPr>
          <p:nvPr>
            <p:ph type="dt" sz="half" idx="12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767676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8" name="Tittel 6"/>
          <p:cNvSpPr>
            <a:spLocks noGrp="1"/>
          </p:cNvSpPr>
          <p:nvPr>
            <p:ph type="title"/>
          </p:nvPr>
        </p:nvSpPr>
        <p:spPr>
          <a:xfrm>
            <a:off x="1135062" y="666751"/>
            <a:ext cx="6865938" cy="470956"/>
          </a:xfrm>
          <a:prstGeom prst="rect">
            <a:avLst/>
          </a:prstGeom>
        </p:spPr>
        <p:txBody>
          <a:bodyPr vert="horz" anchor="b"/>
          <a:lstStyle>
            <a:lvl1pPr algn="ctr">
              <a:defRPr sz="2000" i="1" spc="0" baseline="0">
                <a:solidFill>
                  <a:schemeClr val="bg1"/>
                </a:solidFill>
                <a:latin typeface="Cambria"/>
                <a:cs typeface="Cambria"/>
              </a:defRPr>
            </a:lvl1pPr>
          </a:lstStyle>
          <a:p>
            <a:r>
              <a:rPr lang="nb-NO" dirty="0" smtClean="0"/>
              <a:t>Klikk for å redigere tittelstil</a:t>
            </a:r>
            <a:endParaRPr lang="nb-NO" dirty="0"/>
          </a:p>
        </p:txBody>
      </p:sp>
      <p:sp>
        <p:nvSpPr>
          <p:cNvPr id="9" name="Plassholder for innhold 2"/>
          <p:cNvSpPr>
            <a:spLocks noGrp="1"/>
          </p:cNvSpPr>
          <p:nvPr>
            <p:ph sz="quarter" idx="13"/>
          </p:nvPr>
        </p:nvSpPr>
        <p:spPr>
          <a:xfrm>
            <a:off x="1138465" y="1424214"/>
            <a:ext cx="3388178" cy="376238"/>
          </a:xfrm>
          <a:prstGeom prst="rect">
            <a:avLst/>
          </a:prstGeom>
        </p:spPr>
        <p:txBody>
          <a:bodyPr vert="horz"/>
          <a:lstStyle>
            <a:lvl1pPr marL="0" indent="0">
              <a:buFontTx/>
              <a:buNone/>
              <a:defRPr i="1">
                <a:solidFill>
                  <a:schemeClr val="bg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nb-NO" dirty="0" smtClean="0"/>
              <a:t>Klikk for å redigere tekststiler i malen</a:t>
            </a:r>
            <a:endParaRPr lang="nb-NO" dirty="0"/>
          </a:p>
        </p:txBody>
      </p:sp>
      <p:sp>
        <p:nvSpPr>
          <p:cNvPr id="10" name="Plassholder for innhold 2"/>
          <p:cNvSpPr>
            <a:spLocks noGrp="1"/>
          </p:cNvSpPr>
          <p:nvPr>
            <p:ph sz="quarter" idx="14"/>
          </p:nvPr>
        </p:nvSpPr>
        <p:spPr>
          <a:xfrm>
            <a:off x="4612822" y="1424214"/>
            <a:ext cx="3388178" cy="376238"/>
          </a:xfrm>
          <a:prstGeom prst="rect">
            <a:avLst/>
          </a:prstGeom>
        </p:spPr>
        <p:txBody>
          <a:bodyPr vert="horz"/>
          <a:lstStyle>
            <a:lvl1pPr marL="0" indent="0">
              <a:buFontTx/>
              <a:buNone/>
              <a:defRPr i="1">
                <a:solidFill>
                  <a:schemeClr val="bg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nb-NO" dirty="0" smtClean="0"/>
              <a:t>Klikk for å redigere tekststiler i malen</a:t>
            </a:r>
            <a:endParaRPr lang="nb-NO" dirty="0"/>
          </a:p>
        </p:txBody>
      </p:sp>
      <p:sp>
        <p:nvSpPr>
          <p:cNvPr id="11" name="Plassholder for innhold 5"/>
          <p:cNvSpPr>
            <a:spLocks noGrp="1"/>
          </p:cNvSpPr>
          <p:nvPr>
            <p:ph sz="quarter" idx="15"/>
          </p:nvPr>
        </p:nvSpPr>
        <p:spPr>
          <a:xfrm>
            <a:off x="4612821" y="1805214"/>
            <a:ext cx="3388179" cy="2883203"/>
          </a:xfrm>
          <a:prstGeom prst="rect">
            <a:avLst/>
          </a:prstGeom>
          <a:noFill/>
        </p:spPr>
        <p:txBody>
          <a:bodyPr vert="horz" numCol="1" spcCol="1440000" anchor="t"/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chemeClr val="bg1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chemeClr val="bg1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chemeClr val="bg1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chemeClr val="bg1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chemeClr val="bg1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2" name="Plassholder for innhold 5"/>
          <p:cNvSpPr>
            <a:spLocks noGrp="1"/>
          </p:cNvSpPr>
          <p:nvPr>
            <p:ph sz="quarter" idx="16"/>
          </p:nvPr>
        </p:nvSpPr>
        <p:spPr>
          <a:xfrm>
            <a:off x="1138464" y="1805214"/>
            <a:ext cx="3388179" cy="2883203"/>
          </a:xfrm>
          <a:prstGeom prst="rect">
            <a:avLst/>
          </a:prstGeom>
          <a:noFill/>
        </p:spPr>
        <p:txBody>
          <a:bodyPr vert="horz" numCol="1" spcCol="1440000" anchor="t"/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chemeClr val="bg1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chemeClr val="bg1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chemeClr val="bg1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chemeClr val="bg1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chemeClr val="bg1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4596475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uten bilde - en kolonne_uten heraldik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Rett linje 4"/>
          <p:cNvCxnSpPr/>
          <p:nvPr/>
        </p:nvCxnSpPr>
        <p:spPr>
          <a:xfrm>
            <a:off x="4271963" y="1217613"/>
            <a:ext cx="600075" cy="0"/>
          </a:xfrm>
          <a:prstGeom prst="line">
            <a:avLst/>
          </a:prstGeom>
          <a:ln w="6350">
            <a:solidFill>
              <a:srgbClr val="40404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Plassholder for innhold 5"/>
          <p:cNvSpPr>
            <a:spLocks noGrp="1"/>
          </p:cNvSpPr>
          <p:nvPr>
            <p:ph sz="quarter" idx="10"/>
          </p:nvPr>
        </p:nvSpPr>
        <p:spPr>
          <a:xfrm>
            <a:off x="1898121" y="1276046"/>
            <a:ext cx="5335588" cy="3412371"/>
          </a:xfrm>
          <a:prstGeom prst="rect">
            <a:avLst/>
          </a:prstGeom>
          <a:noFill/>
        </p:spPr>
        <p:txBody>
          <a:bodyPr vert="horz" numCol="1" spcCol="1440000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EFEFEF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EFEFEF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EFEFEF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EFEFEF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EFEFEF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en-US" dirty="0" err="1" smtClean="0"/>
              <a:t>Klikk</a:t>
            </a:r>
            <a:r>
              <a:rPr lang="en-US" dirty="0" smtClean="0"/>
              <a:t> for </a:t>
            </a:r>
            <a:r>
              <a:rPr lang="en-US" dirty="0" err="1" smtClean="0"/>
              <a:t>å</a:t>
            </a:r>
            <a:r>
              <a:rPr lang="en-US" dirty="0" smtClean="0"/>
              <a:t> </a:t>
            </a:r>
            <a:r>
              <a:rPr lang="en-US" dirty="0" err="1" smtClean="0"/>
              <a:t>redigere</a:t>
            </a:r>
            <a:r>
              <a:rPr lang="en-US" dirty="0" smtClean="0"/>
              <a:t> </a:t>
            </a:r>
            <a:r>
              <a:rPr lang="en-US" dirty="0" err="1" smtClean="0"/>
              <a:t>tekststiler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malen</a:t>
            </a:r>
            <a:endParaRPr lang="en-US" dirty="0" smtClean="0"/>
          </a:p>
          <a:p>
            <a:pPr lvl="1"/>
            <a:r>
              <a:rPr lang="en-US" dirty="0" smtClean="0"/>
              <a:t>Andre </a:t>
            </a:r>
            <a:r>
              <a:rPr lang="en-US" dirty="0" err="1" smtClean="0"/>
              <a:t>nivå</a:t>
            </a:r>
            <a:endParaRPr lang="en-US" dirty="0" smtClean="0"/>
          </a:p>
          <a:p>
            <a:pPr lvl="2"/>
            <a:r>
              <a:rPr lang="en-US" dirty="0" err="1" smtClean="0"/>
              <a:t>Tredje</a:t>
            </a:r>
            <a:r>
              <a:rPr lang="en-US" dirty="0" smtClean="0"/>
              <a:t> </a:t>
            </a:r>
            <a:r>
              <a:rPr lang="en-US" dirty="0" err="1" smtClean="0"/>
              <a:t>nivå</a:t>
            </a:r>
            <a:endParaRPr lang="en-US" dirty="0" smtClean="0"/>
          </a:p>
          <a:p>
            <a:pPr lvl="3"/>
            <a:r>
              <a:rPr lang="en-US" dirty="0" err="1" smtClean="0"/>
              <a:t>Fjerde</a:t>
            </a:r>
            <a:r>
              <a:rPr lang="en-US" dirty="0" smtClean="0"/>
              <a:t> </a:t>
            </a:r>
            <a:r>
              <a:rPr lang="en-US" dirty="0" err="1" smtClean="0"/>
              <a:t>nivå</a:t>
            </a:r>
            <a:endParaRPr lang="en-US" dirty="0" smtClean="0"/>
          </a:p>
          <a:p>
            <a:pPr lvl="4"/>
            <a:r>
              <a:rPr lang="en-US" dirty="0" err="1" smtClean="0"/>
              <a:t>Femte</a:t>
            </a:r>
            <a:r>
              <a:rPr lang="en-US" dirty="0" smtClean="0"/>
              <a:t> </a:t>
            </a:r>
            <a:r>
              <a:rPr lang="en-US" dirty="0" err="1" smtClean="0"/>
              <a:t>nivå</a:t>
            </a:r>
            <a:endParaRPr lang="nb-NO" dirty="0"/>
          </a:p>
        </p:txBody>
      </p:sp>
      <p:sp>
        <p:nvSpPr>
          <p:cNvPr id="7" name="Plassholder for dato 7"/>
          <p:cNvSpPr>
            <a:spLocks noGrp="1"/>
          </p:cNvSpPr>
          <p:nvPr>
            <p:ph type="dt" sz="half" idx="12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767676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10" name="Tittel 1"/>
          <p:cNvSpPr>
            <a:spLocks noGrp="1"/>
          </p:cNvSpPr>
          <p:nvPr>
            <p:ph type="title"/>
          </p:nvPr>
        </p:nvSpPr>
        <p:spPr>
          <a:xfrm>
            <a:off x="1888698" y="504386"/>
            <a:ext cx="5366604" cy="644804"/>
          </a:xfrm>
          <a:prstGeom prst="rect">
            <a:avLst/>
          </a:prstGeom>
        </p:spPr>
        <p:txBody>
          <a:bodyPr vert="horz" anchor="b"/>
          <a:lstStyle>
            <a:lvl1pPr>
              <a:defRPr spc="0">
                <a:latin typeface="Cambria"/>
                <a:cs typeface="Cambria"/>
              </a:defRPr>
            </a:lvl1pPr>
          </a:lstStyle>
          <a:p>
            <a:r>
              <a:rPr lang="nb-NO" dirty="0" smtClean="0"/>
              <a:t>Klikk for å redigere tittelstil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2767298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lysbilde uten 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Bilde 9" descr="Forsvaret_navn_sort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6324" y="4796171"/>
            <a:ext cx="591353" cy="76559"/>
          </a:xfrm>
          <a:prstGeom prst="rect">
            <a:avLst/>
          </a:prstGeom>
        </p:spPr>
      </p:pic>
      <p:cxnSp>
        <p:nvCxnSpPr>
          <p:cNvPr id="5" name="Rett linje 4"/>
          <p:cNvCxnSpPr/>
          <p:nvPr/>
        </p:nvCxnSpPr>
        <p:spPr>
          <a:xfrm>
            <a:off x="4271963" y="2982913"/>
            <a:ext cx="600075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Bilde 4" descr="Forsvaret_logo_midtstilt_cmyk_sort.ep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99" r="22554" b="23276"/>
          <a:stretch>
            <a:fillRect/>
          </a:stretch>
        </p:blipFill>
        <p:spPr bwMode="auto">
          <a:xfrm>
            <a:off x="4267200" y="349250"/>
            <a:ext cx="609600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tel 1"/>
          <p:cNvSpPr>
            <a:spLocks noGrp="1"/>
          </p:cNvSpPr>
          <p:nvPr>
            <p:ph type="ctrTitle"/>
          </p:nvPr>
        </p:nvSpPr>
        <p:spPr>
          <a:xfrm>
            <a:off x="2687638" y="2080834"/>
            <a:ext cx="3768724" cy="798008"/>
          </a:xfrm>
          <a:prstGeom prst="rect">
            <a:avLst/>
          </a:prstGeom>
        </p:spPr>
        <p:txBody>
          <a:bodyPr anchor="b">
            <a:noAutofit/>
          </a:bodyPr>
          <a:lstStyle>
            <a:lvl1pPr algn="ctr">
              <a:defRPr sz="2200" spc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13" name="Undertittel 2"/>
          <p:cNvSpPr>
            <a:spLocks noGrp="1"/>
          </p:cNvSpPr>
          <p:nvPr>
            <p:ph type="subTitle" idx="1"/>
          </p:nvPr>
        </p:nvSpPr>
        <p:spPr>
          <a:xfrm>
            <a:off x="2687637" y="3053056"/>
            <a:ext cx="3768726" cy="69353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600" b="0" i="1">
                <a:solidFill>
                  <a:schemeClr val="tx1">
                    <a:lumMod val="65000"/>
                    <a:lumOff val="35000"/>
                  </a:schemeClr>
                </a:solidFill>
                <a:latin typeface="Cambria"/>
                <a:cs typeface="Cambri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b-NO" smtClean="0"/>
              <a:t>Klikk for å redigere undertittelstil i malen</a:t>
            </a:r>
            <a:endParaRPr lang="nb-NO" dirty="0"/>
          </a:p>
        </p:txBody>
      </p:sp>
      <p:sp>
        <p:nvSpPr>
          <p:cNvPr id="8" name="Plassholder for dato 3"/>
          <p:cNvSpPr>
            <a:spLocks noGrp="1"/>
          </p:cNvSpPr>
          <p:nvPr>
            <p:ph type="dt" sz="half" idx="10"/>
          </p:nvPr>
        </p:nvSpPr>
        <p:spPr>
          <a:xfrm>
            <a:off x="2682875" y="4144963"/>
            <a:ext cx="3778250" cy="233362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chemeClr val="bg1">
                    <a:lumMod val="65000"/>
                  </a:schemeClr>
                </a:solidFill>
                <a:latin typeface="Cambria"/>
                <a:ea typeface="+mn-ea"/>
                <a:cs typeface="Cambria"/>
              </a:defRPr>
            </a:lvl1pPr>
          </a:lstStyle>
          <a:p>
            <a:pPr>
              <a:defRPr/>
            </a:pPr>
            <a:endParaRPr lang="nb-NO" dirty="0">
              <a:solidFill>
                <a:srgbClr val="EFEFEF">
                  <a:lumMod val="65000"/>
                </a:srgbClr>
              </a:solidFill>
            </a:endParaRPr>
          </a:p>
        </p:txBody>
      </p:sp>
      <p:sp>
        <p:nvSpPr>
          <p:cNvPr id="9" name="Plassholder for bunntekst 4"/>
          <p:cNvSpPr>
            <a:spLocks noGrp="1"/>
          </p:cNvSpPr>
          <p:nvPr>
            <p:ph type="ftr" sz="quarter" idx="11"/>
          </p:nvPr>
        </p:nvSpPr>
        <p:spPr>
          <a:xfrm>
            <a:off x="2682875" y="3973513"/>
            <a:ext cx="3778250" cy="231775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 dirty="0" smtClean="0">
                <a:solidFill>
                  <a:srgbClr val="A6A6A6"/>
                </a:solidFill>
                <a:latin typeface="Cambria"/>
                <a:ea typeface="+mn-ea"/>
                <a:cs typeface="Cambria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8856513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ern_Tittellysbilde uten 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Rett linje 4"/>
          <p:cNvCxnSpPr/>
          <p:nvPr/>
        </p:nvCxnSpPr>
        <p:spPr>
          <a:xfrm>
            <a:off x="4271963" y="2982913"/>
            <a:ext cx="600075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ittel 1"/>
          <p:cNvSpPr>
            <a:spLocks noGrp="1"/>
          </p:cNvSpPr>
          <p:nvPr>
            <p:ph type="ctrTitle"/>
          </p:nvPr>
        </p:nvSpPr>
        <p:spPr>
          <a:xfrm>
            <a:off x="2687638" y="2080834"/>
            <a:ext cx="3768724" cy="798008"/>
          </a:xfrm>
          <a:prstGeom prst="rect">
            <a:avLst/>
          </a:prstGeom>
        </p:spPr>
        <p:txBody>
          <a:bodyPr anchor="b">
            <a:noAutofit/>
          </a:bodyPr>
          <a:lstStyle>
            <a:lvl1pPr algn="ctr">
              <a:defRPr sz="2200" spc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13" name="Undertittel 2"/>
          <p:cNvSpPr>
            <a:spLocks noGrp="1"/>
          </p:cNvSpPr>
          <p:nvPr>
            <p:ph type="subTitle" idx="1"/>
          </p:nvPr>
        </p:nvSpPr>
        <p:spPr>
          <a:xfrm>
            <a:off x="2687637" y="3053056"/>
            <a:ext cx="3768726" cy="69353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600" b="0" i="1">
                <a:solidFill>
                  <a:schemeClr val="tx1">
                    <a:lumMod val="65000"/>
                    <a:lumOff val="35000"/>
                  </a:schemeClr>
                </a:solidFill>
                <a:latin typeface="Cambria"/>
                <a:cs typeface="Cambri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b-NO" smtClean="0"/>
              <a:t>Klikk for å redigere undertittelstil i malen</a:t>
            </a:r>
            <a:endParaRPr lang="nb-NO" dirty="0"/>
          </a:p>
        </p:txBody>
      </p:sp>
      <p:sp>
        <p:nvSpPr>
          <p:cNvPr id="8" name="Plassholder for dato 3"/>
          <p:cNvSpPr>
            <a:spLocks noGrp="1"/>
          </p:cNvSpPr>
          <p:nvPr>
            <p:ph type="dt" sz="half" idx="10"/>
          </p:nvPr>
        </p:nvSpPr>
        <p:spPr>
          <a:xfrm>
            <a:off x="2682875" y="4144963"/>
            <a:ext cx="3778250" cy="233362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chemeClr val="bg1">
                    <a:lumMod val="65000"/>
                  </a:schemeClr>
                </a:solidFill>
                <a:latin typeface="Cambria"/>
                <a:ea typeface="+mn-ea"/>
                <a:cs typeface="Cambria"/>
              </a:defRPr>
            </a:lvl1pPr>
          </a:lstStyle>
          <a:p>
            <a:pPr>
              <a:defRPr/>
            </a:pPr>
            <a:endParaRPr lang="nb-NO" dirty="0">
              <a:solidFill>
                <a:srgbClr val="EFEFEF">
                  <a:lumMod val="65000"/>
                </a:srgbClr>
              </a:solidFill>
            </a:endParaRPr>
          </a:p>
        </p:txBody>
      </p:sp>
      <p:sp>
        <p:nvSpPr>
          <p:cNvPr id="9" name="Plassholder for bunntekst 4"/>
          <p:cNvSpPr>
            <a:spLocks noGrp="1"/>
          </p:cNvSpPr>
          <p:nvPr>
            <p:ph type="ftr" sz="quarter" idx="11"/>
          </p:nvPr>
        </p:nvSpPr>
        <p:spPr>
          <a:xfrm>
            <a:off x="2682875" y="3973513"/>
            <a:ext cx="3778250" cy="231775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 dirty="0" smtClean="0">
                <a:solidFill>
                  <a:srgbClr val="A6A6A6"/>
                </a:solidFill>
                <a:latin typeface="Cambria"/>
                <a:ea typeface="+mn-ea"/>
                <a:cs typeface="Cambria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194" y="4709831"/>
            <a:ext cx="963613" cy="249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Bilde 9"/>
          <p:cNvPicPr>
            <a:picLocks noChangeAspect="1"/>
          </p:cNvPicPr>
          <p:nvPr userDrawn="1"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246511" y="629832"/>
            <a:ext cx="807296" cy="943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4709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Bilde 10" descr="Forsvaret_navn_sort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9598" y="4796171"/>
            <a:ext cx="591353" cy="76559"/>
          </a:xfrm>
          <a:prstGeom prst="rect">
            <a:avLst/>
          </a:prstGeom>
        </p:spPr>
      </p:pic>
      <p:cxnSp>
        <p:nvCxnSpPr>
          <p:cNvPr id="6" name="Rett linje 5"/>
          <p:cNvCxnSpPr/>
          <p:nvPr/>
        </p:nvCxnSpPr>
        <p:spPr>
          <a:xfrm>
            <a:off x="1995488" y="2982913"/>
            <a:ext cx="598487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Rett linje 6"/>
          <p:cNvCxnSpPr/>
          <p:nvPr/>
        </p:nvCxnSpPr>
        <p:spPr>
          <a:xfrm>
            <a:off x="4505325" y="0"/>
            <a:ext cx="0" cy="5143500"/>
          </a:xfrm>
          <a:prstGeom prst="line">
            <a:avLst/>
          </a:prstGeom>
          <a:ln w="6350">
            <a:solidFill>
              <a:schemeClr val="bg1">
                <a:lumMod val="9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Bilde 5" descr="Forsvaret_logo_midtstilt_cmyk_sort.ep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99" r="22554" b="23276"/>
          <a:stretch>
            <a:fillRect/>
          </a:stretch>
        </p:blipFill>
        <p:spPr bwMode="auto">
          <a:xfrm>
            <a:off x="1985963" y="349250"/>
            <a:ext cx="611187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" name="Tittel 1"/>
          <p:cNvSpPr>
            <a:spLocks noGrp="1"/>
          </p:cNvSpPr>
          <p:nvPr>
            <p:ph type="ctrTitle"/>
          </p:nvPr>
        </p:nvSpPr>
        <p:spPr>
          <a:xfrm>
            <a:off x="382590" y="2080834"/>
            <a:ext cx="3777443" cy="798008"/>
          </a:xfrm>
          <a:prstGeom prst="rect">
            <a:avLst/>
          </a:prstGeom>
        </p:spPr>
        <p:txBody>
          <a:bodyPr anchor="b">
            <a:noAutofit/>
          </a:bodyPr>
          <a:lstStyle>
            <a:lvl1pPr algn="ctr">
              <a:defRPr sz="2200" spc="0" baseline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71" name="Undertittel 2"/>
          <p:cNvSpPr>
            <a:spLocks noGrp="1"/>
          </p:cNvSpPr>
          <p:nvPr>
            <p:ph type="subTitle" idx="1"/>
          </p:nvPr>
        </p:nvSpPr>
        <p:spPr>
          <a:xfrm>
            <a:off x="382589" y="3053056"/>
            <a:ext cx="3777445" cy="69353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600" b="0" i="1">
                <a:solidFill>
                  <a:schemeClr val="bg1">
                    <a:lumMod val="50000"/>
                  </a:schemeClr>
                </a:solidFill>
                <a:latin typeface="Cambria"/>
                <a:cs typeface="Cambri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b-NO" smtClean="0"/>
              <a:t>Klikk for å redigere undertittelstil i malen</a:t>
            </a:r>
            <a:endParaRPr lang="nb-NO" dirty="0"/>
          </a:p>
        </p:txBody>
      </p:sp>
      <p:sp>
        <p:nvSpPr>
          <p:cNvPr id="9" name="Plassholder for dato 3"/>
          <p:cNvSpPr>
            <a:spLocks noGrp="1"/>
          </p:cNvSpPr>
          <p:nvPr>
            <p:ph type="dt" sz="half" idx="15"/>
          </p:nvPr>
        </p:nvSpPr>
        <p:spPr>
          <a:xfrm>
            <a:off x="381000" y="4144963"/>
            <a:ext cx="3787775" cy="233362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chemeClr val="bg1">
                    <a:lumMod val="65000"/>
                  </a:schemeClr>
                </a:solidFill>
                <a:latin typeface="Cambria"/>
                <a:ea typeface="+mn-ea"/>
                <a:cs typeface="Cambria"/>
              </a:defRPr>
            </a:lvl1pPr>
          </a:lstStyle>
          <a:p>
            <a:pPr>
              <a:defRPr/>
            </a:pPr>
            <a:endParaRPr lang="nb-NO" dirty="0">
              <a:solidFill>
                <a:srgbClr val="EFEFEF">
                  <a:lumMod val="65000"/>
                </a:srgbClr>
              </a:solidFill>
            </a:endParaRPr>
          </a:p>
        </p:txBody>
      </p:sp>
      <p:sp>
        <p:nvSpPr>
          <p:cNvPr id="10" name="Plassholder for bunntekst 4"/>
          <p:cNvSpPr>
            <a:spLocks noGrp="1"/>
          </p:cNvSpPr>
          <p:nvPr>
            <p:ph type="ftr" sz="quarter" idx="16"/>
          </p:nvPr>
        </p:nvSpPr>
        <p:spPr>
          <a:xfrm>
            <a:off x="381000" y="3973513"/>
            <a:ext cx="3787775" cy="231775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 dirty="0" smtClean="0">
                <a:solidFill>
                  <a:srgbClr val="A6A6A6"/>
                </a:solidFill>
                <a:latin typeface="Cambria"/>
                <a:ea typeface="+mn-ea"/>
                <a:cs typeface="Cambria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sp>
        <p:nvSpPr>
          <p:cNvPr id="15" name="Plassholder for bilde 3"/>
          <p:cNvSpPr>
            <a:spLocks noGrp="1"/>
          </p:cNvSpPr>
          <p:nvPr>
            <p:ph type="pic" sz="quarter" idx="17"/>
          </p:nvPr>
        </p:nvSpPr>
        <p:spPr>
          <a:xfrm>
            <a:off x="4596684" y="96684"/>
            <a:ext cx="4453737" cy="4950000"/>
          </a:xfrm>
          <a:prstGeom prst="rect">
            <a:avLst/>
          </a:prstGeom>
        </p:spPr>
        <p:txBody>
          <a:bodyPr vert="horz"/>
          <a:lstStyle>
            <a:lvl1pPr marL="0" indent="0" algn="ctr">
              <a:buFontTx/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nb-NO" noProof="0" smtClean="0"/>
              <a:t>Klikk ikonet for å legge til et bilde</a:t>
            </a:r>
            <a:endParaRPr lang="nb-NO" noProof="0" dirty="0"/>
          </a:p>
        </p:txBody>
      </p:sp>
    </p:spTree>
    <p:extLst>
      <p:ext uri="{BB962C8B-B14F-4D97-AF65-F5344CB8AC3E}">
        <p14:creationId xmlns:p14="http://schemas.microsoft.com/office/powerpoint/2010/main" val="16866781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ernt_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49" y="4709831"/>
            <a:ext cx="963613" cy="249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Rett linje 5"/>
          <p:cNvCxnSpPr/>
          <p:nvPr/>
        </p:nvCxnSpPr>
        <p:spPr>
          <a:xfrm>
            <a:off x="1995488" y="2982913"/>
            <a:ext cx="598487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Rett linje 6"/>
          <p:cNvCxnSpPr/>
          <p:nvPr/>
        </p:nvCxnSpPr>
        <p:spPr>
          <a:xfrm>
            <a:off x="4505325" y="0"/>
            <a:ext cx="0" cy="5143500"/>
          </a:xfrm>
          <a:prstGeom prst="line">
            <a:avLst/>
          </a:prstGeom>
          <a:ln w="6350">
            <a:solidFill>
              <a:schemeClr val="bg1">
                <a:lumMod val="9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0" name="Tittel 1"/>
          <p:cNvSpPr>
            <a:spLocks noGrp="1"/>
          </p:cNvSpPr>
          <p:nvPr>
            <p:ph type="ctrTitle"/>
          </p:nvPr>
        </p:nvSpPr>
        <p:spPr>
          <a:xfrm>
            <a:off x="382590" y="2080834"/>
            <a:ext cx="3777443" cy="798008"/>
          </a:xfrm>
          <a:prstGeom prst="rect">
            <a:avLst/>
          </a:prstGeom>
        </p:spPr>
        <p:txBody>
          <a:bodyPr anchor="b">
            <a:noAutofit/>
          </a:bodyPr>
          <a:lstStyle>
            <a:lvl1pPr algn="ctr">
              <a:defRPr sz="2200" spc="0" baseline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71" name="Undertittel 2"/>
          <p:cNvSpPr>
            <a:spLocks noGrp="1"/>
          </p:cNvSpPr>
          <p:nvPr>
            <p:ph type="subTitle" idx="1"/>
          </p:nvPr>
        </p:nvSpPr>
        <p:spPr>
          <a:xfrm>
            <a:off x="382589" y="3053056"/>
            <a:ext cx="3777445" cy="69353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600" b="0" i="1">
                <a:solidFill>
                  <a:schemeClr val="bg1">
                    <a:lumMod val="50000"/>
                  </a:schemeClr>
                </a:solidFill>
                <a:latin typeface="Cambria"/>
                <a:cs typeface="Cambri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b-NO" smtClean="0"/>
              <a:t>Klikk for å redigere undertittelstil i malen</a:t>
            </a:r>
            <a:endParaRPr lang="nb-NO" dirty="0"/>
          </a:p>
        </p:txBody>
      </p:sp>
      <p:sp>
        <p:nvSpPr>
          <p:cNvPr id="9" name="Plassholder for dato 3"/>
          <p:cNvSpPr>
            <a:spLocks noGrp="1"/>
          </p:cNvSpPr>
          <p:nvPr>
            <p:ph type="dt" sz="half" idx="15"/>
          </p:nvPr>
        </p:nvSpPr>
        <p:spPr>
          <a:xfrm>
            <a:off x="381000" y="4144963"/>
            <a:ext cx="3787775" cy="233362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chemeClr val="bg1">
                    <a:lumMod val="65000"/>
                  </a:schemeClr>
                </a:solidFill>
                <a:latin typeface="Cambria"/>
                <a:ea typeface="+mn-ea"/>
                <a:cs typeface="Cambria"/>
              </a:defRPr>
            </a:lvl1pPr>
          </a:lstStyle>
          <a:p>
            <a:pPr>
              <a:defRPr/>
            </a:pPr>
            <a:endParaRPr lang="nb-NO" dirty="0">
              <a:solidFill>
                <a:srgbClr val="EFEFEF">
                  <a:lumMod val="65000"/>
                </a:srgbClr>
              </a:solidFill>
            </a:endParaRPr>
          </a:p>
        </p:txBody>
      </p:sp>
      <p:sp>
        <p:nvSpPr>
          <p:cNvPr id="10" name="Plassholder for bunntekst 4"/>
          <p:cNvSpPr>
            <a:spLocks noGrp="1"/>
          </p:cNvSpPr>
          <p:nvPr>
            <p:ph type="ftr" sz="quarter" idx="16"/>
          </p:nvPr>
        </p:nvSpPr>
        <p:spPr>
          <a:xfrm>
            <a:off x="381000" y="3973513"/>
            <a:ext cx="3787775" cy="231775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 dirty="0" smtClean="0">
                <a:solidFill>
                  <a:srgbClr val="A6A6A6"/>
                </a:solidFill>
                <a:latin typeface="Cambria"/>
                <a:ea typeface="+mn-ea"/>
                <a:cs typeface="Cambria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sp>
        <p:nvSpPr>
          <p:cNvPr id="15" name="Plassholder for bilde 3"/>
          <p:cNvSpPr>
            <a:spLocks noGrp="1"/>
          </p:cNvSpPr>
          <p:nvPr>
            <p:ph type="pic" sz="quarter" idx="17"/>
          </p:nvPr>
        </p:nvSpPr>
        <p:spPr>
          <a:xfrm>
            <a:off x="4596684" y="96684"/>
            <a:ext cx="4453737" cy="4950000"/>
          </a:xfrm>
          <a:prstGeom prst="rect">
            <a:avLst/>
          </a:prstGeom>
        </p:spPr>
        <p:txBody>
          <a:bodyPr vert="horz"/>
          <a:lstStyle>
            <a:lvl1pPr marL="0" indent="0" algn="ctr">
              <a:buFontTx/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nb-NO" noProof="0" smtClean="0"/>
              <a:t>Klikk ikonet for å legge til et bilde</a:t>
            </a:r>
            <a:endParaRPr lang="nb-NO" noProof="0" dirty="0"/>
          </a:p>
        </p:txBody>
      </p:sp>
      <p:pic>
        <p:nvPicPr>
          <p:cNvPr id="11" name="Bilde 10"/>
          <p:cNvPicPr>
            <a:picLocks noChangeAspect="1"/>
          </p:cNvPicPr>
          <p:nvPr userDrawn="1"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95488" y="313949"/>
            <a:ext cx="695329" cy="813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1688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_hv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Rett linje 4"/>
          <p:cNvCxnSpPr/>
          <p:nvPr userDrawn="1"/>
        </p:nvCxnSpPr>
        <p:spPr>
          <a:xfrm>
            <a:off x="4271963" y="1228206"/>
            <a:ext cx="600075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Plassholder for bunntekst 3"/>
          <p:cNvSpPr>
            <a:spLocks noGrp="1"/>
          </p:cNvSpPr>
          <p:nvPr>
            <p:ph type="ftr" sz="quarter" idx="11"/>
          </p:nvPr>
        </p:nvSpPr>
        <p:spPr>
          <a:xfrm>
            <a:off x="625475" y="392113"/>
            <a:ext cx="1760538" cy="238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700" dirty="0" smtClean="0">
                <a:solidFill>
                  <a:schemeClr val="tx1"/>
                </a:solidFill>
                <a:latin typeface="FORSVARET-Medium"/>
                <a:ea typeface="+mn-ea"/>
                <a:cs typeface="FORSVARET-Medium"/>
              </a:defRPr>
            </a:lvl1pPr>
          </a:lstStyle>
          <a:p>
            <a:pPr>
              <a:defRPr/>
            </a:pPr>
            <a:r>
              <a:rPr lang="nb-NO" dirty="0" smtClean="0">
                <a:solidFill>
                  <a:srgbClr val="191919"/>
                </a:solidFill>
              </a:rPr>
              <a:t>Heimevernets våpenskole</a:t>
            </a:r>
            <a:endParaRPr lang="nb-NO" dirty="0">
              <a:solidFill>
                <a:srgbClr val="191919"/>
              </a:solidFill>
            </a:endParaRPr>
          </a:p>
        </p:txBody>
      </p:sp>
      <p:sp>
        <p:nvSpPr>
          <p:cNvPr id="12" name="Plassholder for dato 7"/>
          <p:cNvSpPr>
            <a:spLocks noGrp="1"/>
          </p:cNvSpPr>
          <p:nvPr>
            <p:ph type="dt" sz="half" idx="12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15" name="TekstSylinder 14"/>
          <p:cNvSpPr txBox="1"/>
          <p:nvPr/>
        </p:nvSpPr>
        <p:spPr>
          <a:xfrm>
            <a:off x="610333" y="265281"/>
            <a:ext cx="9655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900" dirty="0" smtClean="0">
                <a:solidFill>
                  <a:srgbClr val="191919"/>
                </a:solidFill>
                <a:latin typeface="FORSVARET-Bold" panose="02000803020000020004" pitchFamily="2" charset="0"/>
              </a:rPr>
              <a:t>HEIMEVERNET</a:t>
            </a:r>
            <a:endParaRPr lang="nb-NO" sz="900" dirty="0">
              <a:solidFill>
                <a:srgbClr val="191919"/>
              </a:solidFill>
              <a:latin typeface="FORSVARET-Bold" panose="02000803020000020004" pitchFamily="2" charset="0"/>
            </a:endParaRPr>
          </a:p>
        </p:txBody>
      </p:sp>
      <p:pic>
        <p:nvPicPr>
          <p:cNvPr id="8" name="Bilde 7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79636" y="147102"/>
            <a:ext cx="399554" cy="467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373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med bilde til høy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Rett linje 5"/>
          <p:cNvCxnSpPr/>
          <p:nvPr/>
        </p:nvCxnSpPr>
        <p:spPr>
          <a:xfrm>
            <a:off x="487363" y="1416050"/>
            <a:ext cx="598487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Rett linje 6"/>
          <p:cNvCxnSpPr/>
          <p:nvPr/>
        </p:nvCxnSpPr>
        <p:spPr>
          <a:xfrm>
            <a:off x="4505325" y="0"/>
            <a:ext cx="0" cy="5143500"/>
          </a:xfrm>
          <a:prstGeom prst="line">
            <a:avLst/>
          </a:prstGeom>
          <a:ln w="6350">
            <a:solidFill>
              <a:schemeClr val="bg1">
                <a:lumMod val="9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Bilde 4" descr="Forsvaret_logo_RGB_sort3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28600"/>
            <a:ext cx="969963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tel 6"/>
          <p:cNvSpPr>
            <a:spLocks noGrp="1"/>
          </p:cNvSpPr>
          <p:nvPr>
            <p:ph type="title"/>
          </p:nvPr>
        </p:nvSpPr>
        <p:spPr>
          <a:xfrm>
            <a:off x="379414" y="751415"/>
            <a:ext cx="3779836" cy="589644"/>
          </a:xfrm>
          <a:prstGeom prst="rect">
            <a:avLst/>
          </a:prstGeom>
        </p:spPr>
        <p:txBody>
          <a:bodyPr vert="horz" anchor="b"/>
          <a:lstStyle>
            <a:lvl1pPr algn="l">
              <a:defRPr sz="2000" i="1" spc="0" baseline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9" name="Plassholder for bunntekst 3"/>
          <p:cNvSpPr>
            <a:spLocks noGrp="1"/>
          </p:cNvSpPr>
          <p:nvPr>
            <p:ph type="ftr" sz="quarter" idx="15"/>
          </p:nvPr>
        </p:nvSpPr>
        <p:spPr>
          <a:xfrm>
            <a:off x="625475" y="392113"/>
            <a:ext cx="1760538" cy="238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700" dirty="0" smtClean="0">
                <a:solidFill>
                  <a:schemeClr val="tx1"/>
                </a:solidFill>
                <a:latin typeface="FORSVARET-Medium"/>
                <a:ea typeface="+mn-ea"/>
                <a:cs typeface="FORSVARET-Medium"/>
              </a:defRPr>
            </a:lvl1pPr>
          </a:lstStyle>
          <a:p>
            <a:pPr>
              <a:defRPr/>
            </a:pPr>
            <a:r>
              <a:rPr lang="nb-NO" dirty="0" smtClean="0">
                <a:solidFill>
                  <a:srgbClr val="191919"/>
                </a:solidFill>
              </a:rPr>
              <a:t>Heimevernets våpenskole</a:t>
            </a:r>
            <a:endParaRPr lang="nb-NO" dirty="0">
              <a:solidFill>
                <a:srgbClr val="191919"/>
              </a:solidFill>
            </a:endParaRPr>
          </a:p>
        </p:txBody>
      </p:sp>
      <p:sp>
        <p:nvSpPr>
          <p:cNvPr id="10" name="Plassholder for dato 7"/>
          <p:cNvSpPr>
            <a:spLocks noGrp="1"/>
          </p:cNvSpPr>
          <p:nvPr>
            <p:ph type="dt" sz="half" idx="16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11" name="Plassholder for innhold 5"/>
          <p:cNvSpPr>
            <a:spLocks noGrp="1"/>
          </p:cNvSpPr>
          <p:nvPr>
            <p:ph sz="quarter" idx="10"/>
          </p:nvPr>
        </p:nvSpPr>
        <p:spPr>
          <a:xfrm>
            <a:off x="379413" y="1477129"/>
            <a:ext cx="3779838" cy="3327703"/>
          </a:xfrm>
          <a:prstGeom prst="rect">
            <a:avLst/>
          </a:prstGeom>
          <a:noFill/>
        </p:spPr>
        <p:txBody>
          <a:bodyPr vert="horz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2" name="Plassholder for bilde 3"/>
          <p:cNvSpPr>
            <a:spLocks noGrp="1"/>
          </p:cNvSpPr>
          <p:nvPr>
            <p:ph type="pic" sz="quarter" idx="17"/>
          </p:nvPr>
        </p:nvSpPr>
        <p:spPr>
          <a:xfrm>
            <a:off x="4596684" y="96684"/>
            <a:ext cx="4453737" cy="4950000"/>
          </a:xfrm>
          <a:prstGeom prst="rect">
            <a:avLst/>
          </a:prstGeom>
        </p:spPr>
        <p:txBody>
          <a:bodyPr vert="horz"/>
          <a:lstStyle>
            <a:lvl1pPr marL="0" indent="0" algn="ctr">
              <a:buFontTx/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nb-NO" noProof="0" smtClean="0"/>
              <a:t>Klikk ikonet for å legge til et bilde</a:t>
            </a:r>
            <a:endParaRPr lang="nb-NO" noProof="0" dirty="0"/>
          </a:p>
        </p:txBody>
      </p:sp>
    </p:spTree>
    <p:extLst>
      <p:ext uri="{BB962C8B-B14F-4D97-AF65-F5344CB8AC3E}">
        <p14:creationId xmlns:p14="http://schemas.microsoft.com/office/powerpoint/2010/main" val="6301660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ern_Innhold med bilde til høy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Rett linje 5"/>
          <p:cNvCxnSpPr/>
          <p:nvPr/>
        </p:nvCxnSpPr>
        <p:spPr>
          <a:xfrm>
            <a:off x="487363" y="1416050"/>
            <a:ext cx="598487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Rett linje 6"/>
          <p:cNvCxnSpPr/>
          <p:nvPr/>
        </p:nvCxnSpPr>
        <p:spPr>
          <a:xfrm>
            <a:off x="4505325" y="0"/>
            <a:ext cx="0" cy="5143500"/>
          </a:xfrm>
          <a:prstGeom prst="line">
            <a:avLst/>
          </a:prstGeom>
          <a:ln w="6350">
            <a:solidFill>
              <a:schemeClr val="bg1">
                <a:lumMod val="9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ittel 6"/>
          <p:cNvSpPr>
            <a:spLocks noGrp="1"/>
          </p:cNvSpPr>
          <p:nvPr>
            <p:ph type="title"/>
          </p:nvPr>
        </p:nvSpPr>
        <p:spPr>
          <a:xfrm>
            <a:off x="379414" y="751415"/>
            <a:ext cx="3779836" cy="589644"/>
          </a:xfrm>
          <a:prstGeom prst="rect">
            <a:avLst/>
          </a:prstGeom>
        </p:spPr>
        <p:txBody>
          <a:bodyPr vert="horz" anchor="b"/>
          <a:lstStyle>
            <a:lvl1pPr algn="l">
              <a:defRPr sz="2000" i="1" spc="0" baseline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9" name="Plassholder for bunntekst 3"/>
          <p:cNvSpPr>
            <a:spLocks noGrp="1"/>
          </p:cNvSpPr>
          <p:nvPr>
            <p:ph type="ftr" sz="quarter" idx="15"/>
          </p:nvPr>
        </p:nvSpPr>
        <p:spPr>
          <a:xfrm>
            <a:off x="625475" y="392113"/>
            <a:ext cx="1760538" cy="238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700" dirty="0" smtClean="0">
                <a:solidFill>
                  <a:schemeClr val="tx1"/>
                </a:solidFill>
                <a:latin typeface="FORSVARET-Medium"/>
                <a:ea typeface="+mn-ea"/>
                <a:cs typeface="FORSVARET-Medium"/>
              </a:defRPr>
            </a:lvl1pPr>
          </a:lstStyle>
          <a:p>
            <a:pPr>
              <a:defRPr/>
            </a:pPr>
            <a:r>
              <a:rPr lang="nb-NO" dirty="0" smtClean="0">
                <a:solidFill>
                  <a:srgbClr val="191919"/>
                </a:solidFill>
              </a:rPr>
              <a:t>Heimevernets våpenskole</a:t>
            </a:r>
            <a:endParaRPr lang="nb-NO" dirty="0">
              <a:solidFill>
                <a:srgbClr val="191919"/>
              </a:solidFill>
            </a:endParaRPr>
          </a:p>
        </p:txBody>
      </p:sp>
      <p:sp>
        <p:nvSpPr>
          <p:cNvPr id="10" name="Plassholder for dato 7"/>
          <p:cNvSpPr>
            <a:spLocks noGrp="1"/>
          </p:cNvSpPr>
          <p:nvPr>
            <p:ph type="dt" sz="half" idx="16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11" name="Plassholder for innhold 5"/>
          <p:cNvSpPr>
            <a:spLocks noGrp="1"/>
          </p:cNvSpPr>
          <p:nvPr>
            <p:ph sz="quarter" idx="10"/>
          </p:nvPr>
        </p:nvSpPr>
        <p:spPr>
          <a:xfrm>
            <a:off x="379413" y="1477129"/>
            <a:ext cx="3779838" cy="3327703"/>
          </a:xfrm>
          <a:prstGeom prst="rect">
            <a:avLst/>
          </a:prstGeom>
          <a:noFill/>
        </p:spPr>
        <p:txBody>
          <a:bodyPr vert="horz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2" name="Plassholder for bilde 3"/>
          <p:cNvSpPr>
            <a:spLocks noGrp="1"/>
          </p:cNvSpPr>
          <p:nvPr>
            <p:ph type="pic" sz="quarter" idx="17"/>
          </p:nvPr>
        </p:nvSpPr>
        <p:spPr>
          <a:xfrm>
            <a:off x="4596684" y="96684"/>
            <a:ext cx="4453737" cy="4950000"/>
          </a:xfrm>
          <a:prstGeom prst="rect">
            <a:avLst/>
          </a:prstGeom>
        </p:spPr>
        <p:txBody>
          <a:bodyPr vert="horz"/>
          <a:lstStyle>
            <a:lvl1pPr marL="0" indent="0" algn="ctr">
              <a:buFontTx/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nb-NO" noProof="0" smtClean="0"/>
              <a:t>Klikk ikonet for å legge til et bilde</a:t>
            </a:r>
            <a:endParaRPr lang="nb-NO" noProof="0" dirty="0"/>
          </a:p>
        </p:txBody>
      </p:sp>
      <p:sp>
        <p:nvSpPr>
          <p:cNvPr id="15" name="TekstSylinder 14"/>
          <p:cNvSpPr txBox="1"/>
          <p:nvPr/>
        </p:nvSpPr>
        <p:spPr>
          <a:xfrm>
            <a:off x="610333" y="265281"/>
            <a:ext cx="9655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900" dirty="0" smtClean="0">
                <a:solidFill>
                  <a:srgbClr val="191919"/>
                </a:solidFill>
                <a:latin typeface="FORSVARET-Bold" panose="02000803020000020004" pitchFamily="2" charset="0"/>
              </a:rPr>
              <a:t>HEIMEVERNET</a:t>
            </a:r>
            <a:endParaRPr lang="nb-NO" sz="900" dirty="0">
              <a:solidFill>
                <a:srgbClr val="191919"/>
              </a:solidFill>
              <a:latin typeface="FORSVARET-Bold" panose="02000803020000020004" pitchFamily="2" charset="0"/>
            </a:endParaRPr>
          </a:p>
        </p:txBody>
      </p:sp>
      <p:pic>
        <p:nvPicPr>
          <p:cNvPr id="16" name="Bilde 15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9198" y="156574"/>
            <a:ext cx="399554" cy="467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9073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med bilde til ven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Rett linje 4"/>
          <p:cNvCxnSpPr/>
          <p:nvPr/>
        </p:nvCxnSpPr>
        <p:spPr>
          <a:xfrm>
            <a:off x="5086350" y="1416050"/>
            <a:ext cx="598488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Rett linje 5"/>
          <p:cNvCxnSpPr/>
          <p:nvPr/>
        </p:nvCxnSpPr>
        <p:spPr>
          <a:xfrm>
            <a:off x="4635500" y="0"/>
            <a:ext cx="0" cy="5143500"/>
          </a:xfrm>
          <a:prstGeom prst="line">
            <a:avLst/>
          </a:prstGeom>
          <a:ln w="6350">
            <a:solidFill>
              <a:schemeClr val="bg1">
                <a:lumMod val="9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" name="Bilde 5" descr="Forsvaret_logo_RGB_sort3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6813" y="228600"/>
            <a:ext cx="968375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Plassholder for innhold 5"/>
          <p:cNvSpPr>
            <a:spLocks noGrp="1"/>
          </p:cNvSpPr>
          <p:nvPr>
            <p:ph sz="quarter" idx="10"/>
          </p:nvPr>
        </p:nvSpPr>
        <p:spPr>
          <a:xfrm>
            <a:off x="4977872" y="1477129"/>
            <a:ext cx="3779838" cy="3327703"/>
          </a:xfrm>
          <a:prstGeom prst="rect">
            <a:avLst/>
          </a:prstGeom>
          <a:noFill/>
        </p:spPr>
        <p:txBody>
          <a:bodyPr vert="horz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8" name="Plassholder for bunntekst 3"/>
          <p:cNvSpPr>
            <a:spLocks noGrp="1"/>
          </p:cNvSpPr>
          <p:nvPr>
            <p:ph type="ftr" sz="quarter" idx="15"/>
          </p:nvPr>
        </p:nvSpPr>
        <p:spPr>
          <a:xfrm>
            <a:off x="5216525" y="392113"/>
            <a:ext cx="1758950" cy="238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700" dirty="0" smtClean="0">
                <a:solidFill>
                  <a:schemeClr val="tx1"/>
                </a:solidFill>
                <a:latin typeface="FORSVARET-Medium"/>
                <a:ea typeface="+mn-ea"/>
                <a:cs typeface="FORSVARET-Medium"/>
              </a:defRPr>
            </a:lvl1pPr>
          </a:lstStyle>
          <a:p>
            <a:pPr>
              <a:defRPr/>
            </a:pPr>
            <a:r>
              <a:rPr lang="nb-NO" dirty="0" smtClean="0">
                <a:solidFill>
                  <a:srgbClr val="191919"/>
                </a:solidFill>
              </a:rPr>
              <a:t>Heimevernets våpenskole</a:t>
            </a:r>
            <a:endParaRPr lang="nb-NO" dirty="0">
              <a:solidFill>
                <a:srgbClr val="191919"/>
              </a:solidFill>
            </a:endParaRPr>
          </a:p>
        </p:txBody>
      </p:sp>
      <p:sp>
        <p:nvSpPr>
          <p:cNvPr id="9" name="Plassholder for dato 7"/>
          <p:cNvSpPr>
            <a:spLocks noGrp="1"/>
          </p:cNvSpPr>
          <p:nvPr>
            <p:ph type="dt" sz="half" idx="16"/>
          </p:nvPr>
        </p:nvSpPr>
        <p:spPr>
          <a:xfrm>
            <a:off x="6623050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10" name="Tittel 6"/>
          <p:cNvSpPr>
            <a:spLocks noGrp="1"/>
          </p:cNvSpPr>
          <p:nvPr>
            <p:ph type="title"/>
          </p:nvPr>
        </p:nvSpPr>
        <p:spPr>
          <a:xfrm>
            <a:off x="4977591" y="751415"/>
            <a:ext cx="3779836" cy="589644"/>
          </a:xfrm>
          <a:prstGeom prst="rect">
            <a:avLst/>
          </a:prstGeom>
        </p:spPr>
        <p:txBody>
          <a:bodyPr vert="horz" anchor="b"/>
          <a:lstStyle>
            <a:lvl1pPr algn="l">
              <a:defRPr sz="2000" i="1" spc="0" baseline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12" name="Plassholder for bilde 3"/>
          <p:cNvSpPr>
            <a:spLocks noGrp="1"/>
          </p:cNvSpPr>
          <p:nvPr>
            <p:ph type="pic" sz="quarter" idx="17"/>
          </p:nvPr>
        </p:nvSpPr>
        <p:spPr>
          <a:xfrm>
            <a:off x="84842" y="96684"/>
            <a:ext cx="4453737" cy="4950000"/>
          </a:xfrm>
          <a:prstGeom prst="rect">
            <a:avLst/>
          </a:prstGeom>
        </p:spPr>
        <p:txBody>
          <a:bodyPr vert="horz"/>
          <a:lstStyle>
            <a:lvl1pPr marL="0" indent="0" algn="ctr">
              <a:buFontTx/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nb-NO" noProof="0" smtClean="0"/>
              <a:t>Klikk ikonet for å legge til et bilde</a:t>
            </a:r>
            <a:endParaRPr lang="nb-NO" noProof="0" dirty="0"/>
          </a:p>
        </p:txBody>
      </p:sp>
    </p:spTree>
    <p:extLst>
      <p:ext uri="{BB962C8B-B14F-4D97-AF65-F5344CB8AC3E}">
        <p14:creationId xmlns:p14="http://schemas.microsoft.com/office/powerpoint/2010/main" val="14456462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ern_Innhold med bilde til ven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Rett linje 4"/>
          <p:cNvCxnSpPr/>
          <p:nvPr/>
        </p:nvCxnSpPr>
        <p:spPr>
          <a:xfrm>
            <a:off x="5086350" y="1416050"/>
            <a:ext cx="598488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Rett linje 5"/>
          <p:cNvCxnSpPr/>
          <p:nvPr/>
        </p:nvCxnSpPr>
        <p:spPr>
          <a:xfrm>
            <a:off x="4635500" y="0"/>
            <a:ext cx="0" cy="5143500"/>
          </a:xfrm>
          <a:prstGeom prst="line">
            <a:avLst/>
          </a:prstGeom>
          <a:ln w="6350">
            <a:solidFill>
              <a:schemeClr val="bg1">
                <a:lumMod val="9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Plassholder for innhold 5"/>
          <p:cNvSpPr>
            <a:spLocks noGrp="1"/>
          </p:cNvSpPr>
          <p:nvPr>
            <p:ph sz="quarter" idx="10"/>
          </p:nvPr>
        </p:nvSpPr>
        <p:spPr>
          <a:xfrm>
            <a:off x="4977872" y="1477129"/>
            <a:ext cx="3779838" cy="3327703"/>
          </a:xfrm>
          <a:prstGeom prst="rect">
            <a:avLst/>
          </a:prstGeom>
          <a:noFill/>
        </p:spPr>
        <p:txBody>
          <a:bodyPr vert="horz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8" name="Plassholder for bunntekst 3"/>
          <p:cNvSpPr>
            <a:spLocks noGrp="1"/>
          </p:cNvSpPr>
          <p:nvPr>
            <p:ph type="ftr" sz="quarter" idx="15"/>
          </p:nvPr>
        </p:nvSpPr>
        <p:spPr>
          <a:xfrm>
            <a:off x="5216525" y="392113"/>
            <a:ext cx="1758950" cy="238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700" dirty="0" smtClean="0">
                <a:solidFill>
                  <a:schemeClr val="tx1"/>
                </a:solidFill>
                <a:latin typeface="FORSVARET-Medium"/>
                <a:ea typeface="+mn-ea"/>
                <a:cs typeface="FORSVARET-Medium"/>
              </a:defRPr>
            </a:lvl1pPr>
          </a:lstStyle>
          <a:p>
            <a:pPr>
              <a:defRPr/>
            </a:pPr>
            <a:r>
              <a:rPr lang="nb-NO" dirty="0" smtClean="0">
                <a:solidFill>
                  <a:srgbClr val="191919"/>
                </a:solidFill>
              </a:rPr>
              <a:t>Heimevernets våpenskole</a:t>
            </a:r>
            <a:endParaRPr lang="nb-NO" dirty="0">
              <a:solidFill>
                <a:srgbClr val="191919"/>
              </a:solidFill>
            </a:endParaRPr>
          </a:p>
        </p:txBody>
      </p:sp>
      <p:sp>
        <p:nvSpPr>
          <p:cNvPr id="9" name="Plassholder for dato 7"/>
          <p:cNvSpPr>
            <a:spLocks noGrp="1"/>
          </p:cNvSpPr>
          <p:nvPr>
            <p:ph type="dt" sz="half" idx="16"/>
          </p:nvPr>
        </p:nvSpPr>
        <p:spPr>
          <a:xfrm>
            <a:off x="6623050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10" name="Tittel 6"/>
          <p:cNvSpPr>
            <a:spLocks noGrp="1"/>
          </p:cNvSpPr>
          <p:nvPr>
            <p:ph type="title"/>
          </p:nvPr>
        </p:nvSpPr>
        <p:spPr>
          <a:xfrm>
            <a:off x="4977591" y="751415"/>
            <a:ext cx="3779836" cy="589644"/>
          </a:xfrm>
          <a:prstGeom prst="rect">
            <a:avLst/>
          </a:prstGeom>
        </p:spPr>
        <p:txBody>
          <a:bodyPr vert="horz" anchor="b"/>
          <a:lstStyle>
            <a:lvl1pPr algn="l">
              <a:defRPr sz="2000" i="1" spc="0" baseline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12" name="Plassholder for bilde 3"/>
          <p:cNvSpPr>
            <a:spLocks noGrp="1"/>
          </p:cNvSpPr>
          <p:nvPr>
            <p:ph type="pic" sz="quarter" idx="17"/>
          </p:nvPr>
        </p:nvSpPr>
        <p:spPr>
          <a:xfrm>
            <a:off x="84842" y="96684"/>
            <a:ext cx="4453737" cy="4950000"/>
          </a:xfrm>
          <a:prstGeom prst="rect">
            <a:avLst/>
          </a:prstGeom>
        </p:spPr>
        <p:txBody>
          <a:bodyPr vert="horz"/>
          <a:lstStyle>
            <a:lvl1pPr marL="0" indent="0" algn="ctr">
              <a:buFontTx/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nb-NO" noProof="0" smtClean="0"/>
              <a:t>Klikk ikonet for å legge til et bilde</a:t>
            </a:r>
            <a:endParaRPr lang="nb-NO" noProof="0" dirty="0"/>
          </a:p>
        </p:txBody>
      </p:sp>
      <p:sp>
        <p:nvSpPr>
          <p:cNvPr id="14" name="TekstSylinder 13"/>
          <p:cNvSpPr txBox="1"/>
          <p:nvPr/>
        </p:nvSpPr>
        <p:spPr>
          <a:xfrm>
            <a:off x="5212478" y="265620"/>
            <a:ext cx="9655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900" dirty="0" smtClean="0">
                <a:solidFill>
                  <a:srgbClr val="191919"/>
                </a:solidFill>
                <a:latin typeface="FORSVARET-Bold" panose="02000803020000020004" pitchFamily="2" charset="0"/>
              </a:rPr>
              <a:t>HEIMEVERNET</a:t>
            </a:r>
            <a:endParaRPr lang="nb-NO" sz="900" dirty="0">
              <a:solidFill>
                <a:srgbClr val="191919"/>
              </a:solidFill>
              <a:latin typeface="FORSVARET-Bold" panose="02000803020000020004" pitchFamily="2" charset="0"/>
            </a:endParaRPr>
          </a:p>
        </p:txBody>
      </p:sp>
      <p:pic>
        <p:nvPicPr>
          <p:cNvPr id="15" name="Bilde 14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863596" y="139109"/>
            <a:ext cx="399554" cy="467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496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uten bilde - to kolon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tt linje 3"/>
          <p:cNvCxnSpPr/>
          <p:nvPr/>
        </p:nvCxnSpPr>
        <p:spPr>
          <a:xfrm>
            <a:off x="4271963" y="1228206"/>
            <a:ext cx="600075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Bilde 3" descr="Forsvaret_logo_RGB_sort3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28600"/>
            <a:ext cx="969963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Plassholder for innhold 5"/>
          <p:cNvSpPr>
            <a:spLocks noGrp="1"/>
          </p:cNvSpPr>
          <p:nvPr>
            <p:ph sz="quarter" idx="10"/>
          </p:nvPr>
        </p:nvSpPr>
        <p:spPr>
          <a:xfrm>
            <a:off x="386293" y="1276046"/>
            <a:ext cx="8359244" cy="3412371"/>
          </a:xfrm>
          <a:prstGeom prst="rect">
            <a:avLst/>
          </a:prstGeom>
          <a:noFill/>
        </p:spPr>
        <p:txBody>
          <a:bodyPr vert="horz" numCol="2" spcCol="1440000" anchor="t"/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2" name="Tittel 6"/>
          <p:cNvSpPr>
            <a:spLocks noGrp="1"/>
          </p:cNvSpPr>
          <p:nvPr>
            <p:ph type="title"/>
          </p:nvPr>
        </p:nvSpPr>
        <p:spPr>
          <a:xfrm>
            <a:off x="387848" y="666751"/>
            <a:ext cx="8360366" cy="470956"/>
          </a:xfrm>
          <a:prstGeom prst="rect">
            <a:avLst/>
          </a:prstGeom>
        </p:spPr>
        <p:txBody>
          <a:bodyPr vert="horz" anchor="b"/>
          <a:lstStyle>
            <a:lvl1pPr algn="ctr">
              <a:defRPr sz="2000" i="1" spc="0" baseline="0">
                <a:solidFill>
                  <a:schemeClr val="tx1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6" name="Plassholder for bunntekst 3"/>
          <p:cNvSpPr>
            <a:spLocks noGrp="1"/>
          </p:cNvSpPr>
          <p:nvPr>
            <p:ph type="ftr" sz="quarter" idx="11"/>
          </p:nvPr>
        </p:nvSpPr>
        <p:spPr>
          <a:xfrm>
            <a:off x="625475" y="392113"/>
            <a:ext cx="1760538" cy="238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700" dirty="0" smtClean="0">
                <a:solidFill>
                  <a:schemeClr val="tx1"/>
                </a:solidFill>
                <a:latin typeface="FORSVARET-Medium"/>
                <a:ea typeface="+mn-ea"/>
                <a:cs typeface="FORSVARET-Medium"/>
              </a:defRPr>
            </a:lvl1pPr>
          </a:lstStyle>
          <a:p>
            <a:pPr>
              <a:defRPr/>
            </a:pPr>
            <a:r>
              <a:rPr lang="nb-NO" dirty="0" smtClean="0">
                <a:solidFill>
                  <a:srgbClr val="191919"/>
                </a:solidFill>
              </a:rPr>
              <a:t>Heimevernets våpenskole</a:t>
            </a:r>
            <a:endParaRPr lang="nb-NO" dirty="0">
              <a:solidFill>
                <a:srgbClr val="191919"/>
              </a:solidFill>
            </a:endParaRPr>
          </a:p>
        </p:txBody>
      </p:sp>
      <p:sp>
        <p:nvSpPr>
          <p:cNvPr id="7" name="Plassholder for dato 7"/>
          <p:cNvSpPr>
            <a:spLocks noGrp="1"/>
          </p:cNvSpPr>
          <p:nvPr>
            <p:ph type="dt" sz="half" idx="12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9803802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ern_Innhold uten bilde - to kolon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tt linje 3"/>
          <p:cNvCxnSpPr/>
          <p:nvPr/>
        </p:nvCxnSpPr>
        <p:spPr>
          <a:xfrm>
            <a:off x="4271963" y="1228206"/>
            <a:ext cx="600075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Plassholder for innhold 5"/>
          <p:cNvSpPr>
            <a:spLocks noGrp="1"/>
          </p:cNvSpPr>
          <p:nvPr>
            <p:ph sz="quarter" idx="10"/>
          </p:nvPr>
        </p:nvSpPr>
        <p:spPr>
          <a:xfrm>
            <a:off x="386293" y="1276046"/>
            <a:ext cx="8359244" cy="3412371"/>
          </a:xfrm>
          <a:prstGeom prst="rect">
            <a:avLst/>
          </a:prstGeom>
          <a:noFill/>
        </p:spPr>
        <p:txBody>
          <a:bodyPr vert="horz" numCol="2" spcCol="1440000" anchor="t"/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2" name="Tittel 6"/>
          <p:cNvSpPr>
            <a:spLocks noGrp="1"/>
          </p:cNvSpPr>
          <p:nvPr>
            <p:ph type="title"/>
          </p:nvPr>
        </p:nvSpPr>
        <p:spPr>
          <a:xfrm>
            <a:off x="387848" y="666751"/>
            <a:ext cx="8360366" cy="470956"/>
          </a:xfrm>
          <a:prstGeom prst="rect">
            <a:avLst/>
          </a:prstGeom>
        </p:spPr>
        <p:txBody>
          <a:bodyPr vert="horz" anchor="b"/>
          <a:lstStyle>
            <a:lvl1pPr algn="ctr">
              <a:defRPr sz="2000" i="1" spc="0" baseline="0">
                <a:solidFill>
                  <a:schemeClr val="tx1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6" name="Plassholder for bunntekst 3"/>
          <p:cNvSpPr>
            <a:spLocks noGrp="1"/>
          </p:cNvSpPr>
          <p:nvPr>
            <p:ph type="ftr" sz="quarter" idx="11"/>
          </p:nvPr>
        </p:nvSpPr>
        <p:spPr>
          <a:xfrm>
            <a:off x="625475" y="392113"/>
            <a:ext cx="1760538" cy="238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700" dirty="0" smtClean="0">
                <a:solidFill>
                  <a:schemeClr val="tx1"/>
                </a:solidFill>
                <a:latin typeface="FORSVARET-Medium"/>
                <a:ea typeface="+mn-ea"/>
                <a:cs typeface="FORSVARET-Medium"/>
              </a:defRPr>
            </a:lvl1pPr>
          </a:lstStyle>
          <a:p>
            <a:pPr>
              <a:defRPr/>
            </a:pPr>
            <a:r>
              <a:rPr lang="nb-NO" dirty="0" smtClean="0">
                <a:solidFill>
                  <a:srgbClr val="191919"/>
                </a:solidFill>
              </a:rPr>
              <a:t>Heimevernets våpenskole</a:t>
            </a:r>
            <a:endParaRPr lang="nb-NO" dirty="0">
              <a:solidFill>
                <a:srgbClr val="191919"/>
              </a:solidFill>
            </a:endParaRPr>
          </a:p>
        </p:txBody>
      </p:sp>
      <p:sp>
        <p:nvSpPr>
          <p:cNvPr id="7" name="Plassholder for dato 7"/>
          <p:cNvSpPr>
            <a:spLocks noGrp="1"/>
          </p:cNvSpPr>
          <p:nvPr>
            <p:ph type="dt" sz="half" idx="12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10" name="TekstSylinder 9"/>
          <p:cNvSpPr txBox="1"/>
          <p:nvPr/>
        </p:nvSpPr>
        <p:spPr>
          <a:xfrm>
            <a:off x="610333" y="265281"/>
            <a:ext cx="9655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900" dirty="0" smtClean="0">
                <a:solidFill>
                  <a:srgbClr val="191919"/>
                </a:solidFill>
                <a:latin typeface="FORSVARET-Bold" panose="02000803020000020004" pitchFamily="2" charset="0"/>
              </a:rPr>
              <a:t>HEIMEVERNET</a:t>
            </a:r>
            <a:endParaRPr lang="nb-NO" sz="900" dirty="0">
              <a:solidFill>
                <a:srgbClr val="191919"/>
              </a:solidFill>
              <a:latin typeface="FORSVARET-Bold" panose="02000803020000020004" pitchFamily="2" charset="0"/>
            </a:endParaRPr>
          </a:p>
        </p:txBody>
      </p:sp>
      <p:pic>
        <p:nvPicPr>
          <p:cNvPr id="13" name="Bilde 12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5055" y="220499"/>
            <a:ext cx="399554" cy="467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0141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tt linje 3"/>
          <p:cNvCxnSpPr/>
          <p:nvPr/>
        </p:nvCxnSpPr>
        <p:spPr>
          <a:xfrm>
            <a:off x="4271963" y="1228206"/>
            <a:ext cx="600075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Bilde 3" descr="Forsvaret_logo_RGB_sort3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28600"/>
            <a:ext cx="969963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ittel 6"/>
          <p:cNvSpPr>
            <a:spLocks noGrp="1"/>
          </p:cNvSpPr>
          <p:nvPr>
            <p:ph type="title"/>
          </p:nvPr>
        </p:nvSpPr>
        <p:spPr>
          <a:xfrm>
            <a:off x="1135062" y="666751"/>
            <a:ext cx="6865938" cy="470956"/>
          </a:xfrm>
          <a:prstGeom prst="rect">
            <a:avLst/>
          </a:prstGeom>
        </p:spPr>
        <p:txBody>
          <a:bodyPr vert="horz" anchor="b"/>
          <a:lstStyle>
            <a:lvl1pPr algn="ctr">
              <a:defRPr sz="2000" i="1" spc="0" baseline="0">
                <a:solidFill>
                  <a:schemeClr val="tx1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6" name="Plassholder for bunntekst 3"/>
          <p:cNvSpPr>
            <a:spLocks noGrp="1"/>
          </p:cNvSpPr>
          <p:nvPr>
            <p:ph type="ftr" sz="quarter" idx="11"/>
          </p:nvPr>
        </p:nvSpPr>
        <p:spPr>
          <a:xfrm>
            <a:off x="625475" y="392113"/>
            <a:ext cx="1760538" cy="238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700" dirty="0" smtClean="0">
                <a:solidFill>
                  <a:schemeClr val="tx1"/>
                </a:solidFill>
                <a:latin typeface="FORSVARET-Medium"/>
                <a:ea typeface="+mn-ea"/>
                <a:cs typeface="FORSVARET-Medium"/>
              </a:defRPr>
            </a:lvl1pPr>
          </a:lstStyle>
          <a:p>
            <a:pPr>
              <a:defRPr/>
            </a:pPr>
            <a:r>
              <a:rPr lang="nb-NO" dirty="0" smtClean="0">
                <a:solidFill>
                  <a:srgbClr val="191919"/>
                </a:solidFill>
              </a:rPr>
              <a:t>Heimevernets våpenskole</a:t>
            </a:r>
            <a:endParaRPr lang="nb-NO" dirty="0">
              <a:solidFill>
                <a:srgbClr val="191919"/>
              </a:solidFill>
            </a:endParaRPr>
          </a:p>
        </p:txBody>
      </p:sp>
      <p:sp>
        <p:nvSpPr>
          <p:cNvPr id="7" name="Plassholder for dato 7"/>
          <p:cNvSpPr>
            <a:spLocks noGrp="1"/>
          </p:cNvSpPr>
          <p:nvPr>
            <p:ph type="dt" sz="half" idx="12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sz="quarter" idx="13"/>
          </p:nvPr>
        </p:nvSpPr>
        <p:spPr>
          <a:xfrm>
            <a:off x="1138465" y="1424214"/>
            <a:ext cx="3388178" cy="376238"/>
          </a:xfrm>
          <a:prstGeom prst="rect">
            <a:avLst/>
          </a:prstGeom>
        </p:spPr>
        <p:txBody>
          <a:bodyPr vert="horz"/>
          <a:lstStyle>
            <a:lvl1pPr marL="0" indent="0">
              <a:buFontTx/>
              <a:buNone/>
              <a:defRPr i="1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10" name="Plassholder for innhold 2"/>
          <p:cNvSpPr>
            <a:spLocks noGrp="1"/>
          </p:cNvSpPr>
          <p:nvPr>
            <p:ph sz="quarter" idx="14"/>
          </p:nvPr>
        </p:nvSpPr>
        <p:spPr>
          <a:xfrm>
            <a:off x="4612822" y="1424214"/>
            <a:ext cx="3388178" cy="376238"/>
          </a:xfrm>
          <a:prstGeom prst="rect">
            <a:avLst/>
          </a:prstGeom>
        </p:spPr>
        <p:txBody>
          <a:bodyPr vert="horz"/>
          <a:lstStyle>
            <a:lvl1pPr marL="0" indent="0">
              <a:buFontTx/>
              <a:buNone/>
              <a:defRPr i="1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13" name="Plassholder for innhold 5"/>
          <p:cNvSpPr>
            <a:spLocks noGrp="1"/>
          </p:cNvSpPr>
          <p:nvPr>
            <p:ph sz="quarter" idx="15"/>
          </p:nvPr>
        </p:nvSpPr>
        <p:spPr>
          <a:xfrm>
            <a:off x="4612821" y="1805214"/>
            <a:ext cx="3388179" cy="2883203"/>
          </a:xfrm>
          <a:prstGeom prst="rect">
            <a:avLst/>
          </a:prstGeom>
          <a:noFill/>
        </p:spPr>
        <p:txBody>
          <a:bodyPr vert="horz" numCol="1" spcCol="1440000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5" name="Plassholder for innhold 5"/>
          <p:cNvSpPr>
            <a:spLocks noGrp="1"/>
          </p:cNvSpPr>
          <p:nvPr>
            <p:ph sz="quarter" idx="16"/>
          </p:nvPr>
        </p:nvSpPr>
        <p:spPr>
          <a:xfrm>
            <a:off x="1138464" y="1805214"/>
            <a:ext cx="3388179" cy="2883203"/>
          </a:xfrm>
          <a:prstGeom prst="rect">
            <a:avLst/>
          </a:prstGeom>
          <a:noFill/>
        </p:spPr>
        <p:txBody>
          <a:bodyPr vert="horz" numCol="1" spcCol="1440000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6668269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ern_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tt linje 3"/>
          <p:cNvCxnSpPr/>
          <p:nvPr/>
        </p:nvCxnSpPr>
        <p:spPr>
          <a:xfrm>
            <a:off x="4271963" y="1228206"/>
            <a:ext cx="600075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ittel 6"/>
          <p:cNvSpPr>
            <a:spLocks noGrp="1"/>
          </p:cNvSpPr>
          <p:nvPr>
            <p:ph type="title"/>
          </p:nvPr>
        </p:nvSpPr>
        <p:spPr>
          <a:xfrm>
            <a:off x="1135062" y="666751"/>
            <a:ext cx="6865938" cy="470956"/>
          </a:xfrm>
          <a:prstGeom prst="rect">
            <a:avLst/>
          </a:prstGeom>
        </p:spPr>
        <p:txBody>
          <a:bodyPr vert="horz" anchor="b"/>
          <a:lstStyle>
            <a:lvl1pPr algn="ctr">
              <a:defRPr sz="2000" i="1" spc="0" baseline="0">
                <a:solidFill>
                  <a:schemeClr val="tx1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6" name="Plassholder for bunntekst 3"/>
          <p:cNvSpPr>
            <a:spLocks noGrp="1"/>
          </p:cNvSpPr>
          <p:nvPr>
            <p:ph type="ftr" sz="quarter" idx="11"/>
          </p:nvPr>
        </p:nvSpPr>
        <p:spPr>
          <a:xfrm>
            <a:off x="625475" y="392113"/>
            <a:ext cx="1760538" cy="238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700" dirty="0" smtClean="0">
                <a:solidFill>
                  <a:schemeClr val="tx1"/>
                </a:solidFill>
                <a:latin typeface="FORSVARET-Medium"/>
                <a:ea typeface="+mn-ea"/>
                <a:cs typeface="FORSVARET-Medium"/>
              </a:defRPr>
            </a:lvl1pPr>
          </a:lstStyle>
          <a:p>
            <a:pPr>
              <a:defRPr/>
            </a:pPr>
            <a:r>
              <a:rPr lang="nb-NO" dirty="0" smtClean="0">
                <a:solidFill>
                  <a:srgbClr val="191919"/>
                </a:solidFill>
              </a:rPr>
              <a:t>Heimevernets våpenskole</a:t>
            </a:r>
            <a:endParaRPr lang="nb-NO" dirty="0">
              <a:solidFill>
                <a:srgbClr val="191919"/>
              </a:solidFill>
            </a:endParaRPr>
          </a:p>
        </p:txBody>
      </p:sp>
      <p:sp>
        <p:nvSpPr>
          <p:cNvPr id="7" name="Plassholder for dato 7"/>
          <p:cNvSpPr>
            <a:spLocks noGrp="1"/>
          </p:cNvSpPr>
          <p:nvPr>
            <p:ph type="dt" sz="half" idx="12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sz="quarter" idx="13"/>
          </p:nvPr>
        </p:nvSpPr>
        <p:spPr>
          <a:xfrm>
            <a:off x="1138465" y="1424214"/>
            <a:ext cx="3388178" cy="376238"/>
          </a:xfrm>
          <a:prstGeom prst="rect">
            <a:avLst/>
          </a:prstGeom>
        </p:spPr>
        <p:txBody>
          <a:bodyPr vert="horz"/>
          <a:lstStyle>
            <a:lvl1pPr marL="0" indent="0">
              <a:buFontTx/>
              <a:buNone/>
              <a:defRPr i="1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10" name="Plassholder for innhold 2"/>
          <p:cNvSpPr>
            <a:spLocks noGrp="1"/>
          </p:cNvSpPr>
          <p:nvPr>
            <p:ph sz="quarter" idx="14"/>
          </p:nvPr>
        </p:nvSpPr>
        <p:spPr>
          <a:xfrm>
            <a:off x="4612822" y="1424214"/>
            <a:ext cx="3388178" cy="376238"/>
          </a:xfrm>
          <a:prstGeom prst="rect">
            <a:avLst/>
          </a:prstGeom>
        </p:spPr>
        <p:txBody>
          <a:bodyPr vert="horz"/>
          <a:lstStyle>
            <a:lvl1pPr marL="0" indent="0">
              <a:buFontTx/>
              <a:buNone/>
              <a:defRPr i="1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13" name="Plassholder for innhold 5"/>
          <p:cNvSpPr>
            <a:spLocks noGrp="1"/>
          </p:cNvSpPr>
          <p:nvPr>
            <p:ph sz="quarter" idx="15"/>
          </p:nvPr>
        </p:nvSpPr>
        <p:spPr>
          <a:xfrm>
            <a:off x="4612821" y="1805214"/>
            <a:ext cx="3388179" cy="2883203"/>
          </a:xfrm>
          <a:prstGeom prst="rect">
            <a:avLst/>
          </a:prstGeom>
          <a:noFill/>
        </p:spPr>
        <p:txBody>
          <a:bodyPr vert="horz" numCol="1" spcCol="1440000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5" name="Plassholder for innhold 5"/>
          <p:cNvSpPr>
            <a:spLocks noGrp="1"/>
          </p:cNvSpPr>
          <p:nvPr>
            <p:ph sz="quarter" idx="16"/>
          </p:nvPr>
        </p:nvSpPr>
        <p:spPr>
          <a:xfrm>
            <a:off x="1138464" y="1805214"/>
            <a:ext cx="3388179" cy="2883203"/>
          </a:xfrm>
          <a:prstGeom prst="rect">
            <a:avLst/>
          </a:prstGeom>
          <a:noFill/>
        </p:spPr>
        <p:txBody>
          <a:bodyPr vert="horz" numCol="1" spcCol="1440000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6" name="TekstSylinder 15"/>
          <p:cNvSpPr txBox="1"/>
          <p:nvPr/>
        </p:nvSpPr>
        <p:spPr>
          <a:xfrm>
            <a:off x="610333" y="265281"/>
            <a:ext cx="9655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900" dirty="0" smtClean="0">
                <a:solidFill>
                  <a:srgbClr val="191919"/>
                </a:solidFill>
                <a:latin typeface="FORSVARET-Bold" panose="02000803020000020004" pitchFamily="2" charset="0"/>
              </a:rPr>
              <a:t>HEIMEVERNET</a:t>
            </a:r>
            <a:endParaRPr lang="nb-NO" sz="900" dirty="0">
              <a:solidFill>
                <a:srgbClr val="191919"/>
              </a:solidFill>
              <a:latin typeface="FORSVARET-Bold" panose="02000803020000020004" pitchFamily="2" charset="0"/>
            </a:endParaRPr>
          </a:p>
        </p:txBody>
      </p:sp>
      <p:pic>
        <p:nvPicPr>
          <p:cNvPr id="17" name="Bilde 16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5055" y="220499"/>
            <a:ext cx="399554" cy="467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8889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uten bilde - en kolon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tt linje 3"/>
          <p:cNvCxnSpPr/>
          <p:nvPr/>
        </p:nvCxnSpPr>
        <p:spPr>
          <a:xfrm>
            <a:off x="4271963" y="1223184"/>
            <a:ext cx="600075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Bilde 3" descr="Forsvaret_logo_RGB_sort3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28600"/>
            <a:ext cx="969963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Plassholder for innhold 5"/>
          <p:cNvSpPr>
            <a:spLocks noGrp="1"/>
          </p:cNvSpPr>
          <p:nvPr>
            <p:ph sz="quarter" idx="10"/>
          </p:nvPr>
        </p:nvSpPr>
        <p:spPr>
          <a:xfrm>
            <a:off x="1910292" y="1276046"/>
            <a:ext cx="5312834" cy="3417662"/>
          </a:xfrm>
          <a:prstGeom prst="rect">
            <a:avLst/>
          </a:prstGeom>
          <a:noFill/>
        </p:spPr>
        <p:txBody>
          <a:bodyPr vert="horz" numCol="1" spcCol="1440000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2" name="Tittel 6"/>
          <p:cNvSpPr>
            <a:spLocks noGrp="1"/>
          </p:cNvSpPr>
          <p:nvPr>
            <p:ph type="title"/>
          </p:nvPr>
        </p:nvSpPr>
        <p:spPr>
          <a:xfrm>
            <a:off x="1911349" y="546551"/>
            <a:ext cx="5313364" cy="589644"/>
          </a:xfrm>
          <a:prstGeom prst="rect">
            <a:avLst/>
          </a:prstGeom>
        </p:spPr>
        <p:txBody>
          <a:bodyPr vert="horz" anchor="b"/>
          <a:lstStyle>
            <a:lvl1pPr algn="ctr">
              <a:defRPr sz="2000" i="1" spc="0" baseline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6" name="Plassholder for bunntekst 3"/>
          <p:cNvSpPr>
            <a:spLocks noGrp="1"/>
          </p:cNvSpPr>
          <p:nvPr>
            <p:ph type="ftr" sz="quarter" idx="11"/>
          </p:nvPr>
        </p:nvSpPr>
        <p:spPr>
          <a:xfrm>
            <a:off x="625475" y="392113"/>
            <a:ext cx="1760538" cy="238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700" dirty="0" smtClean="0">
                <a:solidFill>
                  <a:schemeClr val="tx1"/>
                </a:solidFill>
                <a:latin typeface="FORSVARET-Medium"/>
                <a:ea typeface="+mn-ea"/>
                <a:cs typeface="FORSVARET-Medium"/>
              </a:defRPr>
            </a:lvl1pPr>
          </a:lstStyle>
          <a:p>
            <a:pPr>
              <a:defRPr/>
            </a:pPr>
            <a:r>
              <a:rPr lang="nb-NO" dirty="0" smtClean="0">
                <a:solidFill>
                  <a:srgbClr val="191919"/>
                </a:solidFill>
              </a:rPr>
              <a:t>Heimevernets våpenskole</a:t>
            </a:r>
            <a:endParaRPr lang="nb-NO" dirty="0">
              <a:solidFill>
                <a:srgbClr val="191919"/>
              </a:solidFill>
            </a:endParaRPr>
          </a:p>
        </p:txBody>
      </p:sp>
      <p:sp>
        <p:nvSpPr>
          <p:cNvPr id="7" name="Plassholder for dato 7"/>
          <p:cNvSpPr>
            <a:spLocks noGrp="1"/>
          </p:cNvSpPr>
          <p:nvPr>
            <p:ph type="dt" sz="half" idx="12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6853819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med bilde til venstre_uten heraldik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Rett linje 4"/>
          <p:cNvCxnSpPr/>
          <p:nvPr/>
        </p:nvCxnSpPr>
        <p:spPr>
          <a:xfrm>
            <a:off x="5086350" y="1416050"/>
            <a:ext cx="598488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Rett linje 5"/>
          <p:cNvCxnSpPr/>
          <p:nvPr/>
        </p:nvCxnSpPr>
        <p:spPr>
          <a:xfrm>
            <a:off x="4635500" y="0"/>
            <a:ext cx="0" cy="5143500"/>
          </a:xfrm>
          <a:prstGeom prst="line">
            <a:avLst/>
          </a:prstGeom>
          <a:ln w="6350">
            <a:solidFill>
              <a:schemeClr val="bg1">
                <a:lumMod val="9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Plassholder for innhold 5"/>
          <p:cNvSpPr>
            <a:spLocks noGrp="1"/>
          </p:cNvSpPr>
          <p:nvPr>
            <p:ph sz="quarter" idx="10"/>
          </p:nvPr>
        </p:nvSpPr>
        <p:spPr>
          <a:xfrm>
            <a:off x="4977872" y="1477129"/>
            <a:ext cx="3779838" cy="3327703"/>
          </a:xfrm>
          <a:prstGeom prst="rect">
            <a:avLst/>
          </a:prstGeom>
          <a:noFill/>
        </p:spPr>
        <p:txBody>
          <a:bodyPr vert="horz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9" name="Plassholder for dato 7"/>
          <p:cNvSpPr>
            <a:spLocks noGrp="1"/>
          </p:cNvSpPr>
          <p:nvPr>
            <p:ph type="dt" sz="half" idx="16"/>
          </p:nvPr>
        </p:nvSpPr>
        <p:spPr>
          <a:xfrm>
            <a:off x="6623050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10" name="Tittel 6"/>
          <p:cNvSpPr>
            <a:spLocks noGrp="1"/>
          </p:cNvSpPr>
          <p:nvPr>
            <p:ph type="title"/>
          </p:nvPr>
        </p:nvSpPr>
        <p:spPr>
          <a:xfrm>
            <a:off x="4977591" y="751415"/>
            <a:ext cx="3779836" cy="589644"/>
          </a:xfrm>
          <a:prstGeom prst="rect">
            <a:avLst/>
          </a:prstGeom>
        </p:spPr>
        <p:txBody>
          <a:bodyPr vert="horz" anchor="b"/>
          <a:lstStyle>
            <a:lvl1pPr algn="l">
              <a:defRPr sz="2000" i="1" spc="0" baseline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12" name="Plassholder for bilde 3"/>
          <p:cNvSpPr>
            <a:spLocks noGrp="1"/>
          </p:cNvSpPr>
          <p:nvPr>
            <p:ph type="pic" sz="quarter" idx="17"/>
          </p:nvPr>
        </p:nvSpPr>
        <p:spPr>
          <a:xfrm>
            <a:off x="84842" y="96684"/>
            <a:ext cx="4453737" cy="4950000"/>
          </a:xfrm>
          <a:prstGeom prst="rect">
            <a:avLst/>
          </a:prstGeom>
        </p:spPr>
        <p:txBody>
          <a:bodyPr vert="horz"/>
          <a:lstStyle>
            <a:lvl1pPr marL="0" indent="0" algn="ctr">
              <a:buFontTx/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nb-NO" noProof="0" smtClean="0"/>
              <a:t>Klikk ikonet for å legge til et bilde</a:t>
            </a:r>
            <a:endParaRPr lang="nb-NO" noProof="0" dirty="0"/>
          </a:p>
        </p:txBody>
      </p:sp>
    </p:spTree>
    <p:extLst>
      <p:ext uri="{BB962C8B-B14F-4D97-AF65-F5344CB8AC3E}">
        <p14:creationId xmlns:p14="http://schemas.microsoft.com/office/powerpoint/2010/main" val="17460372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med bilde til høyre_uten heraldik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Rett linje 5"/>
          <p:cNvCxnSpPr/>
          <p:nvPr/>
        </p:nvCxnSpPr>
        <p:spPr>
          <a:xfrm>
            <a:off x="487363" y="1416050"/>
            <a:ext cx="598487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Rett linje 6"/>
          <p:cNvCxnSpPr/>
          <p:nvPr/>
        </p:nvCxnSpPr>
        <p:spPr>
          <a:xfrm>
            <a:off x="4505325" y="0"/>
            <a:ext cx="0" cy="5143500"/>
          </a:xfrm>
          <a:prstGeom prst="line">
            <a:avLst/>
          </a:prstGeom>
          <a:ln w="6350">
            <a:solidFill>
              <a:schemeClr val="bg1">
                <a:lumMod val="9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ittel 6"/>
          <p:cNvSpPr>
            <a:spLocks noGrp="1"/>
          </p:cNvSpPr>
          <p:nvPr>
            <p:ph type="title"/>
          </p:nvPr>
        </p:nvSpPr>
        <p:spPr>
          <a:xfrm>
            <a:off x="379414" y="751415"/>
            <a:ext cx="3779836" cy="589644"/>
          </a:xfrm>
          <a:prstGeom prst="rect">
            <a:avLst/>
          </a:prstGeom>
        </p:spPr>
        <p:txBody>
          <a:bodyPr vert="horz" anchor="b"/>
          <a:lstStyle>
            <a:lvl1pPr algn="l">
              <a:defRPr sz="2000" i="1" spc="0" baseline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10" name="Plassholder for dato 7"/>
          <p:cNvSpPr>
            <a:spLocks noGrp="1"/>
          </p:cNvSpPr>
          <p:nvPr>
            <p:ph type="dt" sz="half" idx="16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11" name="Plassholder for innhold 5"/>
          <p:cNvSpPr>
            <a:spLocks noGrp="1"/>
          </p:cNvSpPr>
          <p:nvPr>
            <p:ph sz="quarter" idx="10"/>
          </p:nvPr>
        </p:nvSpPr>
        <p:spPr>
          <a:xfrm>
            <a:off x="379413" y="1477129"/>
            <a:ext cx="3779838" cy="3327703"/>
          </a:xfrm>
          <a:prstGeom prst="rect">
            <a:avLst/>
          </a:prstGeom>
          <a:noFill/>
        </p:spPr>
        <p:txBody>
          <a:bodyPr vert="horz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2" name="Plassholder for bilde 3"/>
          <p:cNvSpPr>
            <a:spLocks noGrp="1"/>
          </p:cNvSpPr>
          <p:nvPr>
            <p:ph type="pic" sz="quarter" idx="17"/>
          </p:nvPr>
        </p:nvSpPr>
        <p:spPr>
          <a:xfrm>
            <a:off x="4596684" y="96684"/>
            <a:ext cx="4453737" cy="4950000"/>
          </a:xfrm>
          <a:prstGeom prst="rect">
            <a:avLst/>
          </a:prstGeom>
        </p:spPr>
        <p:txBody>
          <a:bodyPr vert="horz"/>
          <a:lstStyle>
            <a:lvl1pPr marL="0" indent="0" algn="ctr">
              <a:buFontTx/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nb-NO" noProof="0" smtClean="0"/>
              <a:t>Klikk ikonet for å legge til et bilde</a:t>
            </a:r>
            <a:endParaRPr lang="nb-NO" noProof="0" dirty="0"/>
          </a:p>
        </p:txBody>
      </p:sp>
    </p:spTree>
    <p:extLst>
      <p:ext uri="{BB962C8B-B14F-4D97-AF65-F5344CB8AC3E}">
        <p14:creationId xmlns:p14="http://schemas.microsoft.com/office/powerpoint/2010/main" val="126626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uten bilde - to kolonner_uten heraldik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tt linje 3"/>
          <p:cNvCxnSpPr/>
          <p:nvPr/>
        </p:nvCxnSpPr>
        <p:spPr>
          <a:xfrm>
            <a:off x="4271963" y="1228206"/>
            <a:ext cx="600075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Plassholder for innhold 5"/>
          <p:cNvSpPr>
            <a:spLocks noGrp="1"/>
          </p:cNvSpPr>
          <p:nvPr>
            <p:ph sz="quarter" idx="10"/>
          </p:nvPr>
        </p:nvSpPr>
        <p:spPr>
          <a:xfrm>
            <a:off x="386293" y="1276046"/>
            <a:ext cx="8359244" cy="3412371"/>
          </a:xfrm>
          <a:prstGeom prst="rect">
            <a:avLst/>
          </a:prstGeom>
          <a:noFill/>
        </p:spPr>
        <p:txBody>
          <a:bodyPr vert="horz" numCol="2" spcCol="1440000" anchor="t"/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2" name="Tittel 6"/>
          <p:cNvSpPr>
            <a:spLocks noGrp="1"/>
          </p:cNvSpPr>
          <p:nvPr>
            <p:ph type="title"/>
          </p:nvPr>
        </p:nvSpPr>
        <p:spPr>
          <a:xfrm>
            <a:off x="387848" y="666751"/>
            <a:ext cx="8360366" cy="470956"/>
          </a:xfrm>
          <a:prstGeom prst="rect">
            <a:avLst/>
          </a:prstGeom>
        </p:spPr>
        <p:txBody>
          <a:bodyPr vert="horz" anchor="b"/>
          <a:lstStyle>
            <a:lvl1pPr algn="ctr">
              <a:defRPr sz="2000" i="1" spc="0" baseline="0">
                <a:solidFill>
                  <a:schemeClr val="tx1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7" name="Plassholder for dato 7"/>
          <p:cNvSpPr>
            <a:spLocks noGrp="1"/>
          </p:cNvSpPr>
          <p:nvPr>
            <p:ph type="dt" sz="half" idx="12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8896803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menligning_uten heraldik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tt linje 3"/>
          <p:cNvCxnSpPr/>
          <p:nvPr/>
        </p:nvCxnSpPr>
        <p:spPr>
          <a:xfrm>
            <a:off x="4271963" y="1228206"/>
            <a:ext cx="600075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ittel 6"/>
          <p:cNvSpPr>
            <a:spLocks noGrp="1"/>
          </p:cNvSpPr>
          <p:nvPr>
            <p:ph type="title"/>
          </p:nvPr>
        </p:nvSpPr>
        <p:spPr>
          <a:xfrm>
            <a:off x="1135062" y="666751"/>
            <a:ext cx="6865938" cy="470956"/>
          </a:xfrm>
          <a:prstGeom prst="rect">
            <a:avLst/>
          </a:prstGeom>
        </p:spPr>
        <p:txBody>
          <a:bodyPr vert="horz" anchor="b"/>
          <a:lstStyle>
            <a:lvl1pPr algn="ctr">
              <a:defRPr sz="2000" i="1" spc="0" baseline="0">
                <a:solidFill>
                  <a:schemeClr val="tx1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7" name="Plassholder for dato 7"/>
          <p:cNvSpPr>
            <a:spLocks noGrp="1"/>
          </p:cNvSpPr>
          <p:nvPr>
            <p:ph type="dt" sz="half" idx="12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sz="quarter" idx="13"/>
          </p:nvPr>
        </p:nvSpPr>
        <p:spPr>
          <a:xfrm>
            <a:off x="1138465" y="1424214"/>
            <a:ext cx="3388178" cy="376238"/>
          </a:xfrm>
          <a:prstGeom prst="rect">
            <a:avLst/>
          </a:prstGeom>
        </p:spPr>
        <p:txBody>
          <a:bodyPr vert="horz"/>
          <a:lstStyle>
            <a:lvl1pPr marL="0" indent="0">
              <a:buFontTx/>
              <a:buNone/>
              <a:defRPr i="1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10" name="Plassholder for innhold 2"/>
          <p:cNvSpPr>
            <a:spLocks noGrp="1"/>
          </p:cNvSpPr>
          <p:nvPr>
            <p:ph sz="quarter" idx="14"/>
          </p:nvPr>
        </p:nvSpPr>
        <p:spPr>
          <a:xfrm>
            <a:off x="4612822" y="1424214"/>
            <a:ext cx="3388178" cy="376238"/>
          </a:xfrm>
          <a:prstGeom prst="rect">
            <a:avLst/>
          </a:prstGeom>
        </p:spPr>
        <p:txBody>
          <a:bodyPr vert="horz"/>
          <a:lstStyle>
            <a:lvl1pPr marL="0" indent="0">
              <a:buFontTx/>
              <a:buNone/>
              <a:defRPr i="1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13" name="Plassholder for innhold 5"/>
          <p:cNvSpPr>
            <a:spLocks noGrp="1"/>
          </p:cNvSpPr>
          <p:nvPr>
            <p:ph sz="quarter" idx="15"/>
          </p:nvPr>
        </p:nvSpPr>
        <p:spPr>
          <a:xfrm>
            <a:off x="4612821" y="1805214"/>
            <a:ext cx="3388179" cy="2883203"/>
          </a:xfrm>
          <a:prstGeom prst="rect">
            <a:avLst/>
          </a:prstGeom>
          <a:noFill/>
        </p:spPr>
        <p:txBody>
          <a:bodyPr vert="horz" numCol="1" spcCol="1440000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5" name="Plassholder for innhold 5"/>
          <p:cNvSpPr>
            <a:spLocks noGrp="1"/>
          </p:cNvSpPr>
          <p:nvPr>
            <p:ph sz="quarter" idx="16"/>
          </p:nvPr>
        </p:nvSpPr>
        <p:spPr>
          <a:xfrm>
            <a:off x="1138464" y="1805214"/>
            <a:ext cx="3388179" cy="2883203"/>
          </a:xfrm>
          <a:prstGeom prst="rect">
            <a:avLst/>
          </a:prstGeom>
          <a:noFill/>
        </p:spPr>
        <p:txBody>
          <a:bodyPr vert="horz" numCol="1" spcCol="1440000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7204005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uten bilde - en kolonne_uten heraldik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tt linje 3"/>
          <p:cNvCxnSpPr/>
          <p:nvPr/>
        </p:nvCxnSpPr>
        <p:spPr>
          <a:xfrm>
            <a:off x="4271963" y="1223184"/>
            <a:ext cx="600075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Plassholder for innhold 5"/>
          <p:cNvSpPr>
            <a:spLocks noGrp="1"/>
          </p:cNvSpPr>
          <p:nvPr>
            <p:ph sz="quarter" idx="10"/>
          </p:nvPr>
        </p:nvSpPr>
        <p:spPr>
          <a:xfrm>
            <a:off x="1910292" y="1276046"/>
            <a:ext cx="5312834" cy="3417662"/>
          </a:xfrm>
          <a:prstGeom prst="rect">
            <a:avLst/>
          </a:prstGeom>
          <a:noFill/>
        </p:spPr>
        <p:txBody>
          <a:bodyPr vert="horz" numCol="1" spcCol="1440000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2" name="Tittel 6"/>
          <p:cNvSpPr>
            <a:spLocks noGrp="1"/>
          </p:cNvSpPr>
          <p:nvPr>
            <p:ph type="title"/>
          </p:nvPr>
        </p:nvSpPr>
        <p:spPr>
          <a:xfrm>
            <a:off x="1911349" y="546551"/>
            <a:ext cx="5313364" cy="589644"/>
          </a:xfrm>
          <a:prstGeom prst="rect">
            <a:avLst/>
          </a:prstGeom>
        </p:spPr>
        <p:txBody>
          <a:bodyPr vert="horz" anchor="b"/>
          <a:lstStyle>
            <a:lvl1pPr algn="ctr">
              <a:defRPr sz="2000" i="1" spc="0" baseline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7" name="Plassholder for dato 7"/>
          <p:cNvSpPr>
            <a:spLocks noGrp="1"/>
          </p:cNvSpPr>
          <p:nvPr>
            <p:ph type="dt" sz="half" idx="12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122161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e fullskjer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ssholder for bilde 2"/>
          <p:cNvSpPr>
            <a:spLocks noGrp="1"/>
          </p:cNvSpPr>
          <p:nvPr>
            <p:ph type="pic" sz="quarter" idx="17" hasCustomPrompt="1"/>
          </p:nvPr>
        </p:nvSpPr>
        <p:spPr>
          <a:xfrm>
            <a:off x="91441" y="96013"/>
            <a:ext cx="8965692" cy="496519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nb-NO" dirty="0" smtClean="0"/>
              <a:t>Klikk for å redigere tekststiler i malen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4508232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lysbilde uten 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Bilde 9" descr="Forsvaret_navn_sort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6324" y="4796171"/>
            <a:ext cx="591353" cy="76559"/>
          </a:xfrm>
          <a:prstGeom prst="rect">
            <a:avLst/>
          </a:prstGeom>
        </p:spPr>
      </p:pic>
      <p:cxnSp>
        <p:nvCxnSpPr>
          <p:cNvPr id="5" name="Rett linje 4"/>
          <p:cNvCxnSpPr/>
          <p:nvPr/>
        </p:nvCxnSpPr>
        <p:spPr>
          <a:xfrm>
            <a:off x="4271963" y="2982913"/>
            <a:ext cx="600075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Bilde 4" descr="Forsvaret_logo_midtstilt_cmyk_sort.ep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99" r="22554" b="23276"/>
          <a:stretch>
            <a:fillRect/>
          </a:stretch>
        </p:blipFill>
        <p:spPr bwMode="auto">
          <a:xfrm>
            <a:off x="4267200" y="349250"/>
            <a:ext cx="609600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tel 1"/>
          <p:cNvSpPr>
            <a:spLocks noGrp="1"/>
          </p:cNvSpPr>
          <p:nvPr>
            <p:ph type="ctrTitle"/>
          </p:nvPr>
        </p:nvSpPr>
        <p:spPr>
          <a:xfrm>
            <a:off x="2687638" y="2080834"/>
            <a:ext cx="3768724" cy="798008"/>
          </a:xfrm>
          <a:prstGeom prst="rect">
            <a:avLst/>
          </a:prstGeom>
        </p:spPr>
        <p:txBody>
          <a:bodyPr anchor="b">
            <a:noAutofit/>
          </a:bodyPr>
          <a:lstStyle>
            <a:lvl1pPr algn="ctr">
              <a:defRPr sz="2200" spc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13" name="Undertittel 2"/>
          <p:cNvSpPr>
            <a:spLocks noGrp="1"/>
          </p:cNvSpPr>
          <p:nvPr>
            <p:ph type="subTitle" idx="1"/>
          </p:nvPr>
        </p:nvSpPr>
        <p:spPr>
          <a:xfrm>
            <a:off x="2687637" y="3053056"/>
            <a:ext cx="3768726" cy="69353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600" b="0" i="1">
                <a:solidFill>
                  <a:schemeClr val="tx1">
                    <a:lumMod val="65000"/>
                    <a:lumOff val="35000"/>
                  </a:schemeClr>
                </a:solidFill>
                <a:latin typeface="Cambria"/>
                <a:cs typeface="Cambri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b-NO" smtClean="0"/>
              <a:t>Klikk for å redigere undertittelstil i malen</a:t>
            </a:r>
            <a:endParaRPr lang="nb-NO" dirty="0"/>
          </a:p>
        </p:txBody>
      </p:sp>
      <p:sp>
        <p:nvSpPr>
          <p:cNvPr id="8" name="Plassholder for dato 3"/>
          <p:cNvSpPr>
            <a:spLocks noGrp="1"/>
          </p:cNvSpPr>
          <p:nvPr>
            <p:ph type="dt" sz="half" idx="10"/>
          </p:nvPr>
        </p:nvSpPr>
        <p:spPr>
          <a:xfrm>
            <a:off x="2682875" y="4144963"/>
            <a:ext cx="3778250" cy="233362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chemeClr val="bg1">
                    <a:lumMod val="65000"/>
                  </a:schemeClr>
                </a:solidFill>
                <a:latin typeface="Cambria"/>
                <a:ea typeface="+mn-ea"/>
                <a:cs typeface="Cambria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9" name="Plassholder for bunntekst 4"/>
          <p:cNvSpPr>
            <a:spLocks noGrp="1"/>
          </p:cNvSpPr>
          <p:nvPr>
            <p:ph type="ftr" sz="quarter" idx="11"/>
          </p:nvPr>
        </p:nvSpPr>
        <p:spPr>
          <a:xfrm>
            <a:off x="2682875" y="3973513"/>
            <a:ext cx="3778250" cy="231775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 dirty="0" smtClean="0">
                <a:solidFill>
                  <a:srgbClr val="A6A6A6"/>
                </a:solidFill>
                <a:latin typeface="Cambria"/>
                <a:ea typeface="+mn-ea"/>
                <a:cs typeface="Cambria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2114557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Bilde 10" descr="Forsvaret_navn_sort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9598" y="4796171"/>
            <a:ext cx="591353" cy="76559"/>
          </a:xfrm>
          <a:prstGeom prst="rect">
            <a:avLst/>
          </a:prstGeom>
        </p:spPr>
      </p:pic>
      <p:cxnSp>
        <p:nvCxnSpPr>
          <p:cNvPr id="6" name="Rett linje 5"/>
          <p:cNvCxnSpPr/>
          <p:nvPr/>
        </p:nvCxnSpPr>
        <p:spPr>
          <a:xfrm>
            <a:off x="1995488" y="2982913"/>
            <a:ext cx="598487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Rett linje 6"/>
          <p:cNvCxnSpPr/>
          <p:nvPr/>
        </p:nvCxnSpPr>
        <p:spPr>
          <a:xfrm>
            <a:off x="4505325" y="0"/>
            <a:ext cx="0" cy="5143500"/>
          </a:xfrm>
          <a:prstGeom prst="line">
            <a:avLst/>
          </a:prstGeom>
          <a:ln w="6350">
            <a:solidFill>
              <a:schemeClr val="bg1">
                <a:lumMod val="9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Bilde 5" descr="Forsvaret_logo_midtstilt_cmyk_sort.ep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99" r="22554" b="23276"/>
          <a:stretch>
            <a:fillRect/>
          </a:stretch>
        </p:blipFill>
        <p:spPr bwMode="auto">
          <a:xfrm>
            <a:off x="1985963" y="349250"/>
            <a:ext cx="611187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" name="Tittel 1"/>
          <p:cNvSpPr>
            <a:spLocks noGrp="1"/>
          </p:cNvSpPr>
          <p:nvPr>
            <p:ph type="ctrTitle"/>
          </p:nvPr>
        </p:nvSpPr>
        <p:spPr>
          <a:xfrm>
            <a:off x="382590" y="2080834"/>
            <a:ext cx="3777443" cy="798008"/>
          </a:xfrm>
          <a:prstGeom prst="rect">
            <a:avLst/>
          </a:prstGeom>
        </p:spPr>
        <p:txBody>
          <a:bodyPr anchor="b">
            <a:noAutofit/>
          </a:bodyPr>
          <a:lstStyle>
            <a:lvl1pPr algn="ctr">
              <a:defRPr sz="2200" spc="0" baseline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71" name="Undertittel 2"/>
          <p:cNvSpPr>
            <a:spLocks noGrp="1"/>
          </p:cNvSpPr>
          <p:nvPr>
            <p:ph type="subTitle" idx="1"/>
          </p:nvPr>
        </p:nvSpPr>
        <p:spPr>
          <a:xfrm>
            <a:off x="382589" y="3053056"/>
            <a:ext cx="3777445" cy="69353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600" b="0" i="1">
                <a:solidFill>
                  <a:schemeClr val="bg1">
                    <a:lumMod val="50000"/>
                  </a:schemeClr>
                </a:solidFill>
                <a:latin typeface="Cambria"/>
                <a:cs typeface="Cambri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b-NO" smtClean="0"/>
              <a:t>Klikk for å redigere undertittelstil i malen</a:t>
            </a:r>
            <a:endParaRPr lang="nb-NO" dirty="0"/>
          </a:p>
        </p:txBody>
      </p:sp>
      <p:sp>
        <p:nvSpPr>
          <p:cNvPr id="9" name="Plassholder for dato 3"/>
          <p:cNvSpPr>
            <a:spLocks noGrp="1"/>
          </p:cNvSpPr>
          <p:nvPr>
            <p:ph type="dt" sz="half" idx="15"/>
          </p:nvPr>
        </p:nvSpPr>
        <p:spPr>
          <a:xfrm>
            <a:off x="381000" y="4144963"/>
            <a:ext cx="3787775" cy="233362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chemeClr val="bg1">
                    <a:lumMod val="65000"/>
                  </a:schemeClr>
                </a:solidFill>
                <a:latin typeface="Cambria"/>
                <a:ea typeface="+mn-ea"/>
                <a:cs typeface="Cambria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10" name="Plassholder for bunntekst 4"/>
          <p:cNvSpPr>
            <a:spLocks noGrp="1"/>
          </p:cNvSpPr>
          <p:nvPr>
            <p:ph type="ftr" sz="quarter" idx="16"/>
          </p:nvPr>
        </p:nvSpPr>
        <p:spPr>
          <a:xfrm>
            <a:off x="381000" y="3973513"/>
            <a:ext cx="3787775" cy="231775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 dirty="0" smtClean="0">
                <a:solidFill>
                  <a:srgbClr val="A6A6A6"/>
                </a:solidFill>
                <a:latin typeface="Cambria"/>
                <a:ea typeface="+mn-ea"/>
                <a:cs typeface="Cambria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sp>
        <p:nvSpPr>
          <p:cNvPr id="15" name="Plassholder for bilde 3"/>
          <p:cNvSpPr>
            <a:spLocks noGrp="1"/>
          </p:cNvSpPr>
          <p:nvPr>
            <p:ph type="pic" sz="quarter" idx="17"/>
          </p:nvPr>
        </p:nvSpPr>
        <p:spPr>
          <a:xfrm>
            <a:off x="4596684" y="96684"/>
            <a:ext cx="4453737" cy="4950000"/>
          </a:xfrm>
          <a:prstGeom prst="rect">
            <a:avLst/>
          </a:prstGeom>
        </p:spPr>
        <p:txBody>
          <a:bodyPr vert="horz"/>
          <a:lstStyle>
            <a:lvl1pPr marL="0" indent="0" algn="ctr">
              <a:buFontTx/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nb-NO" noProof="0" smtClean="0"/>
              <a:t>Klikk ikonet for å legge til et bilde</a:t>
            </a:r>
            <a:endParaRPr lang="nb-NO" noProof="0" dirty="0"/>
          </a:p>
        </p:txBody>
      </p:sp>
    </p:spTree>
    <p:extLst>
      <p:ext uri="{BB962C8B-B14F-4D97-AF65-F5344CB8AC3E}">
        <p14:creationId xmlns:p14="http://schemas.microsoft.com/office/powerpoint/2010/main" val="34825633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med bilde til høy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Rett linje 5"/>
          <p:cNvCxnSpPr/>
          <p:nvPr/>
        </p:nvCxnSpPr>
        <p:spPr>
          <a:xfrm>
            <a:off x="487363" y="1416050"/>
            <a:ext cx="598487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Rett linje 6"/>
          <p:cNvCxnSpPr/>
          <p:nvPr/>
        </p:nvCxnSpPr>
        <p:spPr>
          <a:xfrm>
            <a:off x="4505325" y="0"/>
            <a:ext cx="0" cy="5143500"/>
          </a:xfrm>
          <a:prstGeom prst="line">
            <a:avLst/>
          </a:prstGeom>
          <a:ln w="6350">
            <a:solidFill>
              <a:schemeClr val="bg1">
                <a:lumMod val="9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Bilde 4" descr="Forsvaret_logo_RGB_sort3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28600"/>
            <a:ext cx="969963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tel 6"/>
          <p:cNvSpPr>
            <a:spLocks noGrp="1"/>
          </p:cNvSpPr>
          <p:nvPr>
            <p:ph type="title"/>
          </p:nvPr>
        </p:nvSpPr>
        <p:spPr>
          <a:xfrm>
            <a:off x="379414" y="751415"/>
            <a:ext cx="3779836" cy="589644"/>
          </a:xfrm>
          <a:prstGeom prst="rect">
            <a:avLst/>
          </a:prstGeom>
        </p:spPr>
        <p:txBody>
          <a:bodyPr vert="horz" anchor="b"/>
          <a:lstStyle>
            <a:lvl1pPr algn="l">
              <a:defRPr sz="2000" i="1" spc="0" baseline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9" name="Plassholder for bunntekst 3"/>
          <p:cNvSpPr>
            <a:spLocks noGrp="1"/>
          </p:cNvSpPr>
          <p:nvPr>
            <p:ph type="ftr" sz="quarter" idx="15"/>
          </p:nvPr>
        </p:nvSpPr>
        <p:spPr>
          <a:xfrm>
            <a:off x="625475" y="392113"/>
            <a:ext cx="1760538" cy="238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700" dirty="0" smtClean="0">
                <a:solidFill>
                  <a:schemeClr val="tx1"/>
                </a:solidFill>
                <a:latin typeface="FORSVARET-Medium"/>
                <a:ea typeface="+mn-ea"/>
                <a:cs typeface="FORSVARET-Medium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sp>
        <p:nvSpPr>
          <p:cNvPr id="10" name="Plassholder for dato 7"/>
          <p:cNvSpPr>
            <a:spLocks noGrp="1"/>
          </p:cNvSpPr>
          <p:nvPr>
            <p:ph type="dt" sz="half" idx="16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11" name="Plassholder for innhold 5"/>
          <p:cNvSpPr>
            <a:spLocks noGrp="1"/>
          </p:cNvSpPr>
          <p:nvPr>
            <p:ph sz="quarter" idx="10"/>
          </p:nvPr>
        </p:nvSpPr>
        <p:spPr>
          <a:xfrm>
            <a:off x="379413" y="1477129"/>
            <a:ext cx="3779838" cy="3327703"/>
          </a:xfrm>
          <a:prstGeom prst="rect">
            <a:avLst/>
          </a:prstGeom>
          <a:noFill/>
        </p:spPr>
        <p:txBody>
          <a:bodyPr vert="horz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2" name="Plassholder for bilde 3"/>
          <p:cNvSpPr>
            <a:spLocks noGrp="1"/>
          </p:cNvSpPr>
          <p:nvPr>
            <p:ph type="pic" sz="quarter" idx="17"/>
          </p:nvPr>
        </p:nvSpPr>
        <p:spPr>
          <a:xfrm>
            <a:off x="4596684" y="96684"/>
            <a:ext cx="4453737" cy="4950000"/>
          </a:xfrm>
          <a:prstGeom prst="rect">
            <a:avLst/>
          </a:prstGeom>
        </p:spPr>
        <p:txBody>
          <a:bodyPr vert="horz"/>
          <a:lstStyle>
            <a:lvl1pPr marL="0" indent="0" algn="ctr">
              <a:buFontTx/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nb-NO" noProof="0" smtClean="0"/>
              <a:t>Klikk ikonet for å legge til et bilde</a:t>
            </a:r>
            <a:endParaRPr lang="nb-NO" noProof="0" dirty="0"/>
          </a:p>
        </p:txBody>
      </p:sp>
    </p:spTree>
    <p:extLst>
      <p:ext uri="{BB962C8B-B14F-4D97-AF65-F5344CB8AC3E}">
        <p14:creationId xmlns:p14="http://schemas.microsoft.com/office/powerpoint/2010/main" val="22518613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med bilde til ven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Rett linje 4"/>
          <p:cNvCxnSpPr/>
          <p:nvPr/>
        </p:nvCxnSpPr>
        <p:spPr>
          <a:xfrm>
            <a:off x="5086350" y="1416050"/>
            <a:ext cx="598488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Rett linje 5"/>
          <p:cNvCxnSpPr/>
          <p:nvPr/>
        </p:nvCxnSpPr>
        <p:spPr>
          <a:xfrm>
            <a:off x="4635500" y="0"/>
            <a:ext cx="0" cy="5143500"/>
          </a:xfrm>
          <a:prstGeom prst="line">
            <a:avLst/>
          </a:prstGeom>
          <a:ln w="6350">
            <a:solidFill>
              <a:schemeClr val="bg1">
                <a:lumMod val="9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" name="Bilde 5" descr="Forsvaret_logo_RGB_sort3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6813" y="228600"/>
            <a:ext cx="968375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Plassholder for innhold 5"/>
          <p:cNvSpPr>
            <a:spLocks noGrp="1"/>
          </p:cNvSpPr>
          <p:nvPr>
            <p:ph sz="quarter" idx="10"/>
          </p:nvPr>
        </p:nvSpPr>
        <p:spPr>
          <a:xfrm>
            <a:off x="4977872" y="1477129"/>
            <a:ext cx="3779838" cy="3327703"/>
          </a:xfrm>
          <a:prstGeom prst="rect">
            <a:avLst/>
          </a:prstGeom>
          <a:noFill/>
        </p:spPr>
        <p:txBody>
          <a:bodyPr vert="horz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8" name="Plassholder for bunntekst 3"/>
          <p:cNvSpPr>
            <a:spLocks noGrp="1"/>
          </p:cNvSpPr>
          <p:nvPr>
            <p:ph type="ftr" sz="quarter" idx="15"/>
          </p:nvPr>
        </p:nvSpPr>
        <p:spPr>
          <a:xfrm>
            <a:off x="5216525" y="392113"/>
            <a:ext cx="1758950" cy="238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700" dirty="0" smtClean="0">
                <a:solidFill>
                  <a:schemeClr val="tx1"/>
                </a:solidFill>
                <a:latin typeface="FORSVARET-Medium"/>
                <a:ea typeface="+mn-ea"/>
                <a:cs typeface="FORSVARET-Medium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sp>
        <p:nvSpPr>
          <p:cNvPr id="9" name="Plassholder for dato 7"/>
          <p:cNvSpPr>
            <a:spLocks noGrp="1"/>
          </p:cNvSpPr>
          <p:nvPr>
            <p:ph type="dt" sz="half" idx="16"/>
          </p:nvPr>
        </p:nvSpPr>
        <p:spPr>
          <a:xfrm>
            <a:off x="6623050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10" name="Tittel 6"/>
          <p:cNvSpPr>
            <a:spLocks noGrp="1"/>
          </p:cNvSpPr>
          <p:nvPr>
            <p:ph type="title"/>
          </p:nvPr>
        </p:nvSpPr>
        <p:spPr>
          <a:xfrm>
            <a:off x="4977591" y="751415"/>
            <a:ext cx="3779836" cy="589644"/>
          </a:xfrm>
          <a:prstGeom prst="rect">
            <a:avLst/>
          </a:prstGeom>
        </p:spPr>
        <p:txBody>
          <a:bodyPr vert="horz" anchor="b"/>
          <a:lstStyle>
            <a:lvl1pPr algn="l">
              <a:defRPr sz="2000" i="1" spc="0" baseline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12" name="Plassholder for bilde 3"/>
          <p:cNvSpPr>
            <a:spLocks noGrp="1"/>
          </p:cNvSpPr>
          <p:nvPr>
            <p:ph type="pic" sz="quarter" idx="17"/>
          </p:nvPr>
        </p:nvSpPr>
        <p:spPr>
          <a:xfrm>
            <a:off x="84842" y="96684"/>
            <a:ext cx="4453737" cy="4950000"/>
          </a:xfrm>
          <a:prstGeom prst="rect">
            <a:avLst/>
          </a:prstGeom>
        </p:spPr>
        <p:txBody>
          <a:bodyPr vert="horz"/>
          <a:lstStyle>
            <a:lvl1pPr marL="0" indent="0" algn="ctr">
              <a:buFontTx/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nb-NO" noProof="0" smtClean="0"/>
              <a:t>Klikk ikonet for å legge til et bilde</a:t>
            </a:r>
            <a:endParaRPr lang="nb-NO" noProof="0" dirty="0"/>
          </a:p>
        </p:txBody>
      </p:sp>
    </p:spTree>
    <p:extLst>
      <p:ext uri="{BB962C8B-B14F-4D97-AF65-F5344CB8AC3E}">
        <p14:creationId xmlns:p14="http://schemas.microsoft.com/office/powerpoint/2010/main" val="9792193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uten bilde - to kolon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tt linje 3"/>
          <p:cNvCxnSpPr/>
          <p:nvPr/>
        </p:nvCxnSpPr>
        <p:spPr>
          <a:xfrm>
            <a:off x="4271963" y="1228206"/>
            <a:ext cx="600075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Bilde 3" descr="Forsvaret_logo_RGB_sort3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28600"/>
            <a:ext cx="969963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Plassholder for innhold 5"/>
          <p:cNvSpPr>
            <a:spLocks noGrp="1"/>
          </p:cNvSpPr>
          <p:nvPr>
            <p:ph sz="quarter" idx="10"/>
          </p:nvPr>
        </p:nvSpPr>
        <p:spPr>
          <a:xfrm>
            <a:off x="386293" y="1276046"/>
            <a:ext cx="8359244" cy="3412371"/>
          </a:xfrm>
          <a:prstGeom prst="rect">
            <a:avLst/>
          </a:prstGeom>
          <a:noFill/>
        </p:spPr>
        <p:txBody>
          <a:bodyPr vert="horz" numCol="2" spcCol="1440000" anchor="t"/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2" name="Tittel 6"/>
          <p:cNvSpPr>
            <a:spLocks noGrp="1"/>
          </p:cNvSpPr>
          <p:nvPr>
            <p:ph type="title"/>
          </p:nvPr>
        </p:nvSpPr>
        <p:spPr>
          <a:xfrm>
            <a:off x="387848" y="666751"/>
            <a:ext cx="8360366" cy="470956"/>
          </a:xfrm>
          <a:prstGeom prst="rect">
            <a:avLst/>
          </a:prstGeom>
        </p:spPr>
        <p:txBody>
          <a:bodyPr vert="horz" anchor="b"/>
          <a:lstStyle>
            <a:lvl1pPr algn="ctr">
              <a:defRPr sz="2000" i="1" spc="0" baseline="0">
                <a:solidFill>
                  <a:schemeClr val="tx1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6" name="Plassholder for bunntekst 3"/>
          <p:cNvSpPr>
            <a:spLocks noGrp="1"/>
          </p:cNvSpPr>
          <p:nvPr>
            <p:ph type="ftr" sz="quarter" idx="11"/>
          </p:nvPr>
        </p:nvSpPr>
        <p:spPr>
          <a:xfrm>
            <a:off x="625475" y="392113"/>
            <a:ext cx="1760538" cy="238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700" dirty="0" smtClean="0">
                <a:solidFill>
                  <a:schemeClr val="tx1"/>
                </a:solidFill>
                <a:latin typeface="FORSVARET-Medium"/>
                <a:ea typeface="+mn-ea"/>
                <a:cs typeface="FORSVARET-Medium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sp>
        <p:nvSpPr>
          <p:cNvPr id="7" name="Plassholder for dato 7"/>
          <p:cNvSpPr>
            <a:spLocks noGrp="1"/>
          </p:cNvSpPr>
          <p:nvPr>
            <p:ph type="dt" sz="half" idx="12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6379974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tt linje 3"/>
          <p:cNvCxnSpPr/>
          <p:nvPr/>
        </p:nvCxnSpPr>
        <p:spPr>
          <a:xfrm>
            <a:off x="4271963" y="1228206"/>
            <a:ext cx="600075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Bilde 3" descr="Forsvaret_logo_RGB_sort3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28600"/>
            <a:ext cx="969963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ittel 6"/>
          <p:cNvSpPr>
            <a:spLocks noGrp="1"/>
          </p:cNvSpPr>
          <p:nvPr>
            <p:ph type="title"/>
          </p:nvPr>
        </p:nvSpPr>
        <p:spPr>
          <a:xfrm>
            <a:off x="1135062" y="666751"/>
            <a:ext cx="6865938" cy="470956"/>
          </a:xfrm>
          <a:prstGeom prst="rect">
            <a:avLst/>
          </a:prstGeom>
        </p:spPr>
        <p:txBody>
          <a:bodyPr vert="horz" anchor="b"/>
          <a:lstStyle>
            <a:lvl1pPr algn="ctr">
              <a:defRPr sz="2000" i="1" spc="0" baseline="0">
                <a:solidFill>
                  <a:schemeClr val="tx1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6" name="Plassholder for bunntekst 3"/>
          <p:cNvSpPr>
            <a:spLocks noGrp="1"/>
          </p:cNvSpPr>
          <p:nvPr>
            <p:ph type="ftr" sz="quarter" idx="11"/>
          </p:nvPr>
        </p:nvSpPr>
        <p:spPr>
          <a:xfrm>
            <a:off x="625475" y="392113"/>
            <a:ext cx="1760538" cy="238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700" dirty="0" smtClean="0">
                <a:solidFill>
                  <a:schemeClr val="tx1"/>
                </a:solidFill>
                <a:latin typeface="FORSVARET-Medium"/>
                <a:ea typeface="+mn-ea"/>
                <a:cs typeface="FORSVARET-Medium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sp>
        <p:nvSpPr>
          <p:cNvPr id="7" name="Plassholder for dato 7"/>
          <p:cNvSpPr>
            <a:spLocks noGrp="1"/>
          </p:cNvSpPr>
          <p:nvPr>
            <p:ph type="dt" sz="half" idx="12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sz="quarter" idx="13"/>
          </p:nvPr>
        </p:nvSpPr>
        <p:spPr>
          <a:xfrm>
            <a:off x="1138465" y="1424214"/>
            <a:ext cx="3388178" cy="376238"/>
          </a:xfrm>
          <a:prstGeom prst="rect">
            <a:avLst/>
          </a:prstGeom>
        </p:spPr>
        <p:txBody>
          <a:bodyPr vert="horz"/>
          <a:lstStyle>
            <a:lvl1pPr marL="0" indent="0">
              <a:buFontTx/>
              <a:buNone/>
              <a:defRPr i="1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10" name="Plassholder for innhold 2"/>
          <p:cNvSpPr>
            <a:spLocks noGrp="1"/>
          </p:cNvSpPr>
          <p:nvPr>
            <p:ph sz="quarter" idx="14"/>
          </p:nvPr>
        </p:nvSpPr>
        <p:spPr>
          <a:xfrm>
            <a:off x="4612822" y="1424214"/>
            <a:ext cx="3388178" cy="376238"/>
          </a:xfrm>
          <a:prstGeom prst="rect">
            <a:avLst/>
          </a:prstGeom>
        </p:spPr>
        <p:txBody>
          <a:bodyPr vert="horz"/>
          <a:lstStyle>
            <a:lvl1pPr marL="0" indent="0">
              <a:buFontTx/>
              <a:buNone/>
              <a:defRPr i="1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13" name="Plassholder for innhold 5"/>
          <p:cNvSpPr>
            <a:spLocks noGrp="1"/>
          </p:cNvSpPr>
          <p:nvPr>
            <p:ph sz="quarter" idx="15"/>
          </p:nvPr>
        </p:nvSpPr>
        <p:spPr>
          <a:xfrm>
            <a:off x="4612821" y="1805214"/>
            <a:ext cx="3388179" cy="2883203"/>
          </a:xfrm>
          <a:prstGeom prst="rect">
            <a:avLst/>
          </a:prstGeom>
          <a:noFill/>
        </p:spPr>
        <p:txBody>
          <a:bodyPr vert="horz" numCol="1" spcCol="1440000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5" name="Plassholder for innhold 5"/>
          <p:cNvSpPr>
            <a:spLocks noGrp="1"/>
          </p:cNvSpPr>
          <p:nvPr>
            <p:ph sz="quarter" idx="16"/>
          </p:nvPr>
        </p:nvSpPr>
        <p:spPr>
          <a:xfrm>
            <a:off x="1138464" y="1805214"/>
            <a:ext cx="3388179" cy="2883203"/>
          </a:xfrm>
          <a:prstGeom prst="rect">
            <a:avLst/>
          </a:prstGeom>
          <a:noFill/>
        </p:spPr>
        <p:txBody>
          <a:bodyPr vert="horz" numCol="1" spcCol="1440000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5441668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uten bilde - en kolon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tt linje 3"/>
          <p:cNvCxnSpPr/>
          <p:nvPr/>
        </p:nvCxnSpPr>
        <p:spPr>
          <a:xfrm>
            <a:off x="4271963" y="1223184"/>
            <a:ext cx="600075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Bilde 3" descr="Forsvaret_logo_RGB_sort3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28600"/>
            <a:ext cx="969963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Plassholder for innhold 5"/>
          <p:cNvSpPr>
            <a:spLocks noGrp="1"/>
          </p:cNvSpPr>
          <p:nvPr>
            <p:ph sz="quarter" idx="10"/>
          </p:nvPr>
        </p:nvSpPr>
        <p:spPr>
          <a:xfrm>
            <a:off x="1910292" y="1276046"/>
            <a:ext cx="5312834" cy="3417662"/>
          </a:xfrm>
          <a:prstGeom prst="rect">
            <a:avLst/>
          </a:prstGeom>
          <a:noFill/>
        </p:spPr>
        <p:txBody>
          <a:bodyPr vert="horz" numCol="1" spcCol="1440000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2" name="Tittel 6"/>
          <p:cNvSpPr>
            <a:spLocks noGrp="1"/>
          </p:cNvSpPr>
          <p:nvPr>
            <p:ph type="title"/>
          </p:nvPr>
        </p:nvSpPr>
        <p:spPr>
          <a:xfrm>
            <a:off x="1911349" y="546551"/>
            <a:ext cx="5313364" cy="589644"/>
          </a:xfrm>
          <a:prstGeom prst="rect">
            <a:avLst/>
          </a:prstGeom>
        </p:spPr>
        <p:txBody>
          <a:bodyPr vert="horz" anchor="b"/>
          <a:lstStyle>
            <a:lvl1pPr algn="ctr">
              <a:defRPr sz="2000" i="1" spc="0" baseline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6" name="Plassholder for bunntekst 3"/>
          <p:cNvSpPr>
            <a:spLocks noGrp="1"/>
          </p:cNvSpPr>
          <p:nvPr>
            <p:ph type="ftr" sz="quarter" idx="11"/>
          </p:nvPr>
        </p:nvSpPr>
        <p:spPr>
          <a:xfrm>
            <a:off x="625475" y="392113"/>
            <a:ext cx="1760538" cy="238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700" dirty="0" smtClean="0">
                <a:solidFill>
                  <a:schemeClr val="tx1"/>
                </a:solidFill>
                <a:latin typeface="FORSVARET-Medium"/>
                <a:ea typeface="+mn-ea"/>
                <a:cs typeface="FORSVARET-Medium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sp>
        <p:nvSpPr>
          <p:cNvPr id="7" name="Plassholder for dato 7"/>
          <p:cNvSpPr>
            <a:spLocks noGrp="1"/>
          </p:cNvSpPr>
          <p:nvPr>
            <p:ph type="dt" sz="half" idx="12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880216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med bilde til venstre_uten heraldik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Rett linje 4"/>
          <p:cNvCxnSpPr/>
          <p:nvPr/>
        </p:nvCxnSpPr>
        <p:spPr>
          <a:xfrm>
            <a:off x="5086350" y="1416050"/>
            <a:ext cx="598488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Rett linje 5"/>
          <p:cNvCxnSpPr/>
          <p:nvPr/>
        </p:nvCxnSpPr>
        <p:spPr>
          <a:xfrm>
            <a:off x="4635500" y="0"/>
            <a:ext cx="0" cy="5143500"/>
          </a:xfrm>
          <a:prstGeom prst="line">
            <a:avLst/>
          </a:prstGeom>
          <a:ln w="6350">
            <a:solidFill>
              <a:schemeClr val="bg1">
                <a:lumMod val="9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Plassholder for innhold 5"/>
          <p:cNvSpPr>
            <a:spLocks noGrp="1"/>
          </p:cNvSpPr>
          <p:nvPr>
            <p:ph sz="quarter" idx="10"/>
          </p:nvPr>
        </p:nvSpPr>
        <p:spPr>
          <a:xfrm>
            <a:off x="4977872" y="1477129"/>
            <a:ext cx="3779838" cy="3327703"/>
          </a:xfrm>
          <a:prstGeom prst="rect">
            <a:avLst/>
          </a:prstGeom>
          <a:noFill/>
        </p:spPr>
        <p:txBody>
          <a:bodyPr vert="horz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9" name="Plassholder for dato 7"/>
          <p:cNvSpPr>
            <a:spLocks noGrp="1"/>
          </p:cNvSpPr>
          <p:nvPr>
            <p:ph type="dt" sz="half" idx="16"/>
          </p:nvPr>
        </p:nvSpPr>
        <p:spPr>
          <a:xfrm>
            <a:off x="6623050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10" name="Tittel 6"/>
          <p:cNvSpPr>
            <a:spLocks noGrp="1"/>
          </p:cNvSpPr>
          <p:nvPr>
            <p:ph type="title"/>
          </p:nvPr>
        </p:nvSpPr>
        <p:spPr>
          <a:xfrm>
            <a:off x="4977591" y="751415"/>
            <a:ext cx="3779836" cy="589644"/>
          </a:xfrm>
          <a:prstGeom prst="rect">
            <a:avLst/>
          </a:prstGeom>
        </p:spPr>
        <p:txBody>
          <a:bodyPr vert="horz" anchor="b"/>
          <a:lstStyle>
            <a:lvl1pPr algn="l">
              <a:defRPr sz="2000" i="1" spc="0" baseline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12" name="Plassholder for bilde 3"/>
          <p:cNvSpPr>
            <a:spLocks noGrp="1"/>
          </p:cNvSpPr>
          <p:nvPr>
            <p:ph type="pic" sz="quarter" idx="17"/>
          </p:nvPr>
        </p:nvSpPr>
        <p:spPr>
          <a:xfrm>
            <a:off x="84842" y="96684"/>
            <a:ext cx="4453737" cy="4950000"/>
          </a:xfrm>
          <a:prstGeom prst="rect">
            <a:avLst/>
          </a:prstGeom>
        </p:spPr>
        <p:txBody>
          <a:bodyPr vert="horz"/>
          <a:lstStyle>
            <a:lvl1pPr marL="0" indent="0" algn="ctr">
              <a:buFontTx/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nb-NO" noProof="0" smtClean="0"/>
              <a:t>Klikk ikonet for å legge til et bilde</a:t>
            </a:r>
            <a:endParaRPr lang="nb-NO" noProof="0" dirty="0"/>
          </a:p>
        </p:txBody>
      </p:sp>
    </p:spTree>
    <p:extLst>
      <p:ext uri="{BB962C8B-B14F-4D97-AF65-F5344CB8AC3E}">
        <p14:creationId xmlns:p14="http://schemas.microsoft.com/office/powerpoint/2010/main" val="40817619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med bilde til høyre_uten heraldik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Rett linje 5"/>
          <p:cNvCxnSpPr/>
          <p:nvPr/>
        </p:nvCxnSpPr>
        <p:spPr>
          <a:xfrm>
            <a:off x="487363" y="1416050"/>
            <a:ext cx="598487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Rett linje 6"/>
          <p:cNvCxnSpPr/>
          <p:nvPr/>
        </p:nvCxnSpPr>
        <p:spPr>
          <a:xfrm>
            <a:off x="4505325" y="0"/>
            <a:ext cx="0" cy="5143500"/>
          </a:xfrm>
          <a:prstGeom prst="line">
            <a:avLst/>
          </a:prstGeom>
          <a:ln w="6350">
            <a:solidFill>
              <a:schemeClr val="bg1">
                <a:lumMod val="9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ittel 6"/>
          <p:cNvSpPr>
            <a:spLocks noGrp="1"/>
          </p:cNvSpPr>
          <p:nvPr>
            <p:ph type="title"/>
          </p:nvPr>
        </p:nvSpPr>
        <p:spPr>
          <a:xfrm>
            <a:off x="379414" y="751415"/>
            <a:ext cx="3779836" cy="589644"/>
          </a:xfrm>
          <a:prstGeom prst="rect">
            <a:avLst/>
          </a:prstGeom>
        </p:spPr>
        <p:txBody>
          <a:bodyPr vert="horz" anchor="b"/>
          <a:lstStyle>
            <a:lvl1pPr algn="l">
              <a:defRPr sz="2000" i="1" spc="0" baseline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10" name="Plassholder for dato 7"/>
          <p:cNvSpPr>
            <a:spLocks noGrp="1"/>
          </p:cNvSpPr>
          <p:nvPr>
            <p:ph type="dt" sz="half" idx="16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11" name="Plassholder for innhold 5"/>
          <p:cNvSpPr>
            <a:spLocks noGrp="1"/>
          </p:cNvSpPr>
          <p:nvPr>
            <p:ph sz="quarter" idx="10"/>
          </p:nvPr>
        </p:nvSpPr>
        <p:spPr>
          <a:xfrm>
            <a:off x="379413" y="1477129"/>
            <a:ext cx="3779838" cy="3327703"/>
          </a:xfrm>
          <a:prstGeom prst="rect">
            <a:avLst/>
          </a:prstGeom>
          <a:noFill/>
        </p:spPr>
        <p:txBody>
          <a:bodyPr vert="horz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2" name="Plassholder for bilde 3"/>
          <p:cNvSpPr>
            <a:spLocks noGrp="1"/>
          </p:cNvSpPr>
          <p:nvPr>
            <p:ph type="pic" sz="quarter" idx="17"/>
          </p:nvPr>
        </p:nvSpPr>
        <p:spPr>
          <a:xfrm>
            <a:off x="4596684" y="96684"/>
            <a:ext cx="4453737" cy="4950000"/>
          </a:xfrm>
          <a:prstGeom prst="rect">
            <a:avLst/>
          </a:prstGeom>
        </p:spPr>
        <p:txBody>
          <a:bodyPr vert="horz"/>
          <a:lstStyle>
            <a:lvl1pPr marL="0" indent="0" algn="ctr">
              <a:buFontTx/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nb-NO" noProof="0" smtClean="0"/>
              <a:t>Klikk ikonet for å legge til et bilde</a:t>
            </a:r>
            <a:endParaRPr lang="nb-NO" noProof="0" dirty="0"/>
          </a:p>
        </p:txBody>
      </p:sp>
    </p:spTree>
    <p:extLst>
      <p:ext uri="{BB962C8B-B14F-4D97-AF65-F5344CB8AC3E}">
        <p14:creationId xmlns:p14="http://schemas.microsoft.com/office/powerpoint/2010/main" val="35587842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uten bilde - to kolonner_uten heraldik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tt linje 3"/>
          <p:cNvCxnSpPr/>
          <p:nvPr/>
        </p:nvCxnSpPr>
        <p:spPr>
          <a:xfrm>
            <a:off x="4271963" y="1228206"/>
            <a:ext cx="600075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Plassholder for innhold 5"/>
          <p:cNvSpPr>
            <a:spLocks noGrp="1"/>
          </p:cNvSpPr>
          <p:nvPr>
            <p:ph sz="quarter" idx="10"/>
          </p:nvPr>
        </p:nvSpPr>
        <p:spPr>
          <a:xfrm>
            <a:off x="386293" y="1276046"/>
            <a:ext cx="8359244" cy="3412371"/>
          </a:xfrm>
          <a:prstGeom prst="rect">
            <a:avLst/>
          </a:prstGeom>
          <a:noFill/>
        </p:spPr>
        <p:txBody>
          <a:bodyPr vert="horz" numCol="2" spcCol="1440000" anchor="t"/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2" name="Tittel 6"/>
          <p:cNvSpPr>
            <a:spLocks noGrp="1"/>
          </p:cNvSpPr>
          <p:nvPr>
            <p:ph type="title"/>
          </p:nvPr>
        </p:nvSpPr>
        <p:spPr>
          <a:xfrm>
            <a:off x="387848" y="666751"/>
            <a:ext cx="8360366" cy="470956"/>
          </a:xfrm>
          <a:prstGeom prst="rect">
            <a:avLst/>
          </a:prstGeom>
        </p:spPr>
        <p:txBody>
          <a:bodyPr vert="horz" anchor="b"/>
          <a:lstStyle>
            <a:lvl1pPr algn="ctr">
              <a:defRPr sz="2000" i="1" spc="0" baseline="0">
                <a:solidFill>
                  <a:schemeClr val="tx1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7" name="Plassholder for dato 7"/>
          <p:cNvSpPr>
            <a:spLocks noGrp="1"/>
          </p:cNvSpPr>
          <p:nvPr>
            <p:ph type="dt" sz="half" idx="12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5105367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menligning_uten heraldik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tt linje 3"/>
          <p:cNvCxnSpPr/>
          <p:nvPr/>
        </p:nvCxnSpPr>
        <p:spPr>
          <a:xfrm>
            <a:off x="4271963" y="1228206"/>
            <a:ext cx="600075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ittel 6"/>
          <p:cNvSpPr>
            <a:spLocks noGrp="1"/>
          </p:cNvSpPr>
          <p:nvPr>
            <p:ph type="title"/>
          </p:nvPr>
        </p:nvSpPr>
        <p:spPr>
          <a:xfrm>
            <a:off x="1135062" y="666751"/>
            <a:ext cx="6865938" cy="470956"/>
          </a:xfrm>
          <a:prstGeom prst="rect">
            <a:avLst/>
          </a:prstGeom>
        </p:spPr>
        <p:txBody>
          <a:bodyPr vert="horz" anchor="b"/>
          <a:lstStyle>
            <a:lvl1pPr algn="ctr">
              <a:defRPr sz="2000" i="1" spc="0" baseline="0">
                <a:solidFill>
                  <a:schemeClr val="tx1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7" name="Plassholder for dato 7"/>
          <p:cNvSpPr>
            <a:spLocks noGrp="1"/>
          </p:cNvSpPr>
          <p:nvPr>
            <p:ph type="dt" sz="half" idx="12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sz="quarter" idx="13"/>
          </p:nvPr>
        </p:nvSpPr>
        <p:spPr>
          <a:xfrm>
            <a:off x="1138465" y="1424214"/>
            <a:ext cx="3388178" cy="376238"/>
          </a:xfrm>
          <a:prstGeom prst="rect">
            <a:avLst/>
          </a:prstGeom>
        </p:spPr>
        <p:txBody>
          <a:bodyPr vert="horz"/>
          <a:lstStyle>
            <a:lvl1pPr marL="0" indent="0">
              <a:buFontTx/>
              <a:buNone/>
              <a:defRPr i="1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10" name="Plassholder for innhold 2"/>
          <p:cNvSpPr>
            <a:spLocks noGrp="1"/>
          </p:cNvSpPr>
          <p:nvPr>
            <p:ph sz="quarter" idx="14"/>
          </p:nvPr>
        </p:nvSpPr>
        <p:spPr>
          <a:xfrm>
            <a:off x="4612822" y="1424214"/>
            <a:ext cx="3388178" cy="376238"/>
          </a:xfrm>
          <a:prstGeom prst="rect">
            <a:avLst/>
          </a:prstGeom>
        </p:spPr>
        <p:txBody>
          <a:bodyPr vert="horz"/>
          <a:lstStyle>
            <a:lvl1pPr marL="0" indent="0">
              <a:buFontTx/>
              <a:buNone/>
              <a:defRPr i="1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13" name="Plassholder for innhold 5"/>
          <p:cNvSpPr>
            <a:spLocks noGrp="1"/>
          </p:cNvSpPr>
          <p:nvPr>
            <p:ph sz="quarter" idx="15"/>
          </p:nvPr>
        </p:nvSpPr>
        <p:spPr>
          <a:xfrm>
            <a:off x="4612821" y="1805214"/>
            <a:ext cx="3388179" cy="2883203"/>
          </a:xfrm>
          <a:prstGeom prst="rect">
            <a:avLst/>
          </a:prstGeom>
          <a:noFill/>
        </p:spPr>
        <p:txBody>
          <a:bodyPr vert="horz" numCol="1" spcCol="1440000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5" name="Plassholder for innhold 5"/>
          <p:cNvSpPr>
            <a:spLocks noGrp="1"/>
          </p:cNvSpPr>
          <p:nvPr>
            <p:ph sz="quarter" idx="16"/>
          </p:nvPr>
        </p:nvSpPr>
        <p:spPr>
          <a:xfrm>
            <a:off x="1138464" y="1805214"/>
            <a:ext cx="3388179" cy="2883203"/>
          </a:xfrm>
          <a:prstGeom prst="rect">
            <a:avLst/>
          </a:prstGeom>
          <a:noFill/>
        </p:spPr>
        <p:txBody>
          <a:bodyPr vert="horz" numCol="1" spcCol="1440000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9026574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uten bilde - en kolonne_uten heraldik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tt linje 3"/>
          <p:cNvCxnSpPr/>
          <p:nvPr/>
        </p:nvCxnSpPr>
        <p:spPr>
          <a:xfrm>
            <a:off x="4271963" y="1223184"/>
            <a:ext cx="600075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Plassholder for innhold 5"/>
          <p:cNvSpPr>
            <a:spLocks noGrp="1"/>
          </p:cNvSpPr>
          <p:nvPr>
            <p:ph sz="quarter" idx="10"/>
          </p:nvPr>
        </p:nvSpPr>
        <p:spPr>
          <a:xfrm>
            <a:off x="1910292" y="1276046"/>
            <a:ext cx="5312834" cy="3417662"/>
          </a:xfrm>
          <a:prstGeom prst="rect">
            <a:avLst/>
          </a:prstGeom>
          <a:noFill/>
        </p:spPr>
        <p:txBody>
          <a:bodyPr vert="horz" numCol="1" spcCol="1440000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2" name="Tittel 6"/>
          <p:cNvSpPr>
            <a:spLocks noGrp="1"/>
          </p:cNvSpPr>
          <p:nvPr>
            <p:ph type="title"/>
          </p:nvPr>
        </p:nvSpPr>
        <p:spPr>
          <a:xfrm>
            <a:off x="1911349" y="546551"/>
            <a:ext cx="5313364" cy="589644"/>
          </a:xfrm>
          <a:prstGeom prst="rect">
            <a:avLst/>
          </a:prstGeom>
        </p:spPr>
        <p:txBody>
          <a:bodyPr vert="horz" anchor="b"/>
          <a:lstStyle>
            <a:lvl1pPr algn="ctr">
              <a:defRPr sz="2000" i="1" spc="0" baseline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7" name="Plassholder for dato 7"/>
          <p:cNvSpPr>
            <a:spLocks noGrp="1"/>
          </p:cNvSpPr>
          <p:nvPr>
            <p:ph type="dt" sz="half" idx="12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7568406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e fullskjer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ssholder for bilde 2"/>
          <p:cNvSpPr>
            <a:spLocks noGrp="1"/>
          </p:cNvSpPr>
          <p:nvPr>
            <p:ph type="pic" sz="quarter" idx="17" hasCustomPrompt="1"/>
          </p:nvPr>
        </p:nvSpPr>
        <p:spPr>
          <a:xfrm>
            <a:off x="91441" y="96013"/>
            <a:ext cx="8965692" cy="496519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nb-NO" dirty="0" smtClean="0"/>
              <a:t>Klikk for å redigere tekststiler i malen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5924260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lysbilde uten 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Bilde 9" descr="Forsvaret_navn_sort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6324" y="4796171"/>
            <a:ext cx="591353" cy="76559"/>
          </a:xfrm>
          <a:prstGeom prst="rect">
            <a:avLst/>
          </a:prstGeom>
        </p:spPr>
      </p:pic>
      <p:cxnSp>
        <p:nvCxnSpPr>
          <p:cNvPr id="5" name="Rett linje 4"/>
          <p:cNvCxnSpPr/>
          <p:nvPr/>
        </p:nvCxnSpPr>
        <p:spPr>
          <a:xfrm>
            <a:off x="4271963" y="2982913"/>
            <a:ext cx="600075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Bilde 4" descr="Forsvaret_logo_midtstilt_cmyk_sort.ep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99" r="22554" b="23276"/>
          <a:stretch>
            <a:fillRect/>
          </a:stretch>
        </p:blipFill>
        <p:spPr bwMode="auto">
          <a:xfrm>
            <a:off x="4267200" y="349250"/>
            <a:ext cx="609600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tel 1"/>
          <p:cNvSpPr>
            <a:spLocks noGrp="1"/>
          </p:cNvSpPr>
          <p:nvPr>
            <p:ph type="ctrTitle"/>
          </p:nvPr>
        </p:nvSpPr>
        <p:spPr>
          <a:xfrm>
            <a:off x="2687638" y="2080834"/>
            <a:ext cx="3768724" cy="798008"/>
          </a:xfrm>
          <a:prstGeom prst="rect">
            <a:avLst/>
          </a:prstGeom>
        </p:spPr>
        <p:txBody>
          <a:bodyPr anchor="b">
            <a:noAutofit/>
          </a:bodyPr>
          <a:lstStyle>
            <a:lvl1pPr algn="ctr">
              <a:defRPr sz="2200" spc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13" name="Undertittel 2"/>
          <p:cNvSpPr>
            <a:spLocks noGrp="1"/>
          </p:cNvSpPr>
          <p:nvPr>
            <p:ph type="subTitle" idx="1"/>
          </p:nvPr>
        </p:nvSpPr>
        <p:spPr>
          <a:xfrm>
            <a:off x="2687637" y="3053056"/>
            <a:ext cx="3768726" cy="69353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600" b="0" i="1">
                <a:solidFill>
                  <a:schemeClr val="tx1">
                    <a:lumMod val="65000"/>
                    <a:lumOff val="35000"/>
                  </a:schemeClr>
                </a:solidFill>
                <a:latin typeface="Cambria"/>
                <a:cs typeface="Cambri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b-NO" smtClean="0"/>
              <a:t>Klikk for å redigere undertittelstil i malen</a:t>
            </a:r>
            <a:endParaRPr lang="nb-NO" dirty="0"/>
          </a:p>
        </p:txBody>
      </p:sp>
      <p:sp>
        <p:nvSpPr>
          <p:cNvPr id="8" name="Plassholder for dato 3"/>
          <p:cNvSpPr>
            <a:spLocks noGrp="1"/>
          </p:cNvSpPr>
          <p:nvPr>
            <p:ph type="dt" sz="half" idx="10"/>
          </p:nvPr>
        </p:nvSpPr>
        <p:spPr>
          <a:xfrm>
            <a:off x="2682875" y="4144963"/>
            <a:ext cx="3778250" cy="233362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chemeClr val="bg1">
                    <a:lumMod val="65000"/>
                  </a:schemeClr>
                </a:solidFill>
                <a:latin typeface="Cambria"/>
                <a:ea typeface="+mn-ea"/>
                <a:cs typeface="Cambria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9" name="Plassholder for bunntekst 4"/>
          <p:cNvSpPr>
            <a:spLocks noGrp="1"/>
          </p:cNvSpPr>
          <p:nvPr>
            <p:ph type="ftr" sz="quarter" idx="11"/>
          </p:nvPr>
        </p:nvSpPr>
        <p:spPr>
          <a:xfrm>
            <a:off x="2682875" y="3973513"/>
            <a:ext cx="3778250" cy="231775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 dirty="0" smtClean="0">
                <a:solidFill>
                  <a:srgbClr val="A6A6A6"/>
                </a:solidFill>
                <a:latin typeface="Cambria"/>
                <a:ea typeface="+mn-ea"/>
                <a:cs typeface="Cambria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0674903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Bilde 10" descr="Forsvaret_navn_sort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9598" y="4796171"/>
            <a:ext cx="591353" cy="76559"/>
          </a:xfrm>
          <a:prstGeom prst="rect">
            <a:avLst/>
          </a:prstGeom>
        </p:spPr>
      </p:pic>
      <p:cxnSp>
        <p:nvCxnSpPr>
          <p:cNvPr id="6" name="Rett linje 5"/>
          <p:cNvCxnSpPr/>
          <p:nvPr/>
        </p:nvCxnSpPr>
        <p:spPr>
          <a:xfrm>
            <a:off x="1995488" y="2982913"/>
            <a:ext cx="598487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Rett linje 6"/>
          <p:cNvCxnSpPr/>
          <p:nvPr/>
        </p:nvCxnSpPr>
        <p:spPr>
          <a:xfrm>
            <a:off x="4505325" y="0"/>
            <a:ext cx="0" cy="5143500"/>
          </a:xfrm>
          <a:prstGeom prst="line">
            <a:avLst/>
          </a:prstGeom>
          <a:ln w="6350">
            <a:solidFill>
              <a:schemeClr val="bg1">
                <a:lumMod val="9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Bilde 5" descr="Forsvaret_logo_midtstilt_cmyk_sort.ep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99" r="22554" b="23276"/>
          <a:stretch>
            <a:fillRect/>
          </a:stretch>
        </p:blipFill>
        <p:spPr bwMode="auto">
          <a:xfrm>
            <a:off x="1985963" y="349250"/>
            <a:ext cx="611187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" name="Tittel 1"/>
          <p:cNvSpPr>
            <a:spLocks noGrp="1"/>
          </p:cNvSpPr>
          <p:nvPr>
            <p:ph type="ctrTitle"/>
          </p:nvPr>
        </p:nvSpPr>
        <p:spPr>
          <a:xfrm>
            <a:off x="382590" y="2080834"/>
            <a:ext cx="3777443" cy="798008"/>
          </a:xfrm>
          <a:prstGeom prst="rect">
            <a:avLst/>
          </a:prstGeom>
        </p:spPr>
        <p:txBody>
          <a:bodyPr anchor="b">
            <a:noAutofit/>
          </a:bodyPr>
          <a:lstStyle>
            <a:lvl1pPr algn="ctr">
              <a:defRPr sz="2200" spc="0" baseline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71" name="Undertittel 2"/>
          <p:cNvSpPr>
            <a:spLocks noGrp="1"/>
          </p:cNvSpPr>
          <p:nvPr>
            <p:ph type="subTitle" idx="1"/>
          </p:nvPr>
        </p:nvSpPr>
        <p:spPr>
          <a:xfrm>
            <a:off x="382589" y="3053056"/>
            <a:ext cx="3777445" cy="69353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600" b="0" i="1">
                <a:solidFill>
                  <a:schemeClr val="bg1">
                    <a:lumMod val="50000"/>
                  </a:schemeClr>
                </a:solidFill>
                <a:latin typeface="Cambria"/>
                <a:cs typeface="Cambri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b-NO" smtClean="0"/>
              <a:t>Klikk for å redigere undertittelstil i malen</a:t>
            </a:r>
            <a:endParaRPr lang="nb-NO" dirty="0"/>
          </a:p>
        </p:txBody>
      </p:sp>
      <p:sp>
        <p:nvSpPr>
          <p:cNvPr id="9" name="Plassholder for dato 3"/>
          <p:cNvSpPr>
            <a:spLocks noGrp="1"/>
          </p:cNvSpPr>
          <p:nvPr>
            <p:ph type="dt" sz="half" idx="15"/>
          </p:nvPr>
        </p:nvSpPr>
        <p:spPr>
          <a:xfrm>
            <a:off x="381000" y="4144963"/>
            <a:ext cx="3787775" cy="233362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chemeClr val="bg1">
                    <a:lumMod val="65000"/>
                  </a:schemeClr>
                </a:solidFill>
                <a:latin typeface="Cambria"/>
                <a:ea typeface="+mn-ea"/>
                <a:cs typeface="Cambria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10" name="Plassholder for bunntekst 4"/>
          <p:cNvSpPr>
            <a:spLocks noGrp="1"/>
          </p:cNvSpPr>
          <p:nvPr>
            <p:ph type="ftr" sz="quarter" idx="16"/>
          </p:nvPr>
        </p:nvSpPr>
        <p:spPr>
          <a:xfrm>
            <a:off x="381000" y="3973513"/>
            <a:ext cx="3787775" cy="231775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 dirty="0" smtClean="0">
                <a:solidFill>
                  <a:srgbClr val="A6A6A6"/>
                </a:solidFill>
                <a:latin typeface="Cambria"/>
                <a:ea typeface="+mn-ea"/>
                <a:cs typeface="Cambria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sp>
        <p:nvSpPr>
          <p:cNvPr id="15" name="Plassholder for bilde 3"/>
          <p:cNvSpPr>
            <a:spLocks noGrp="1"/>
          </p:cNvSpPr>
          <p:nvPr>
            <p:ph type="pic" sz="quarter" idx="17"/>
          </p:nvPr>
        </p:nvSpPr>
        <p:spPr>
          <a:xfrm>
            <a:off x="4596684" y="96684"/>
            <a:ext cx="4453737" cy="4950000"/>
          </a:xfrm>
          <a:prstGeom prst="rect">
            <a:avLst/>
          </a:prstGeom>
        </p:spPr>
        <p:txBody>
          <a:bodyPr vert="horz"/>
          <a:lstStyle>
            <a:lvl1pPr marL="0" indent="0" algn="ctr">
              <a:buFontTx/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nb-NO" noProof="0" smtClean="0"/>
              <a:t>Klikk ikonet for å legge til et bilde</a:t>
            </a:r>
            <a:endParaRPr lang="nb-NO" noProof="0" dirty="0"/>
          </a:p>
        </p:txBody>
      </p:sp>
    </p:spTree>
    <p:extLst>
      <p:ext uri="{BB962C8B-B14F-4D97-AF65-F5344CB8AC3E}">
        <p14:creationId xmlns:p14="http://schemas.microsoft.com/office/powerpoint/2010/main" val="23736964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med bilde til høy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Rett linje 5"/>
          <p:cNvCxnSpPr/>
          <p:nvPr/>
        </p:nvCxnSpPr>
        <p:spPr>
          <a:xfrm>
            <a:off x="487363" y="1416050"/>
            <a:ext cx="598487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Rett linje 6"/>
          <p:cNvCxnSpPr/>
          <p:nvPr/>
        </p:nvCxnSpPr>
        <p:spPr>
          <a:xfrm>
            <a:off x="4505325" y="0"/>
            <a:ext cx="0" cy="5143500"/>
          </a:xfrm>
          <a:prstGeom prst="line">
            <a:avLst/>
          </a:prstGeom>
          <a:ln w="6350">
            <a:solidFill>
              <a:schemeClr val="bg1">
                <a:lumMod val="9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Bilde 4" descr="Forsvaret_logo_RGB_sort3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28600"/>
            <a:ext cx="969963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tel 6"/>
          <p:cNvSpPr>
            <a:spLocks noGrp="1"/>
          </p:cNvSpPr>
          <p:nvPr>
            <p:ph type="title"/>
          </p:nvPr>
        </p:nvSpPr>
        <p:spPr>
          <a:xfrm>
            <a:off x="379414" y="751415"/>
            <a:ext cx="3779836" cy="589644"/>
          </a:xfrm>
          <a:prstGeom prst="rect">
            <a:avLst/>
          </a:prstGeom>
        </p:spPr>
        <p:txBody>
          <a:bodyPr vert="horz" anchor="b"/>
          <a:lstStyle>
            <a:lvl1pPr algn="l">
              <a:defRPr sz="2000" i="1" spc="0" baseline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9" name="Plassholder for bunntekst 3"/>
          <p:cNvSpPr>
            <a:spLocks noGrp="1"/>
          </p:cNvSpPr>
          <p:nvPr>
            <p:ph type="ftr" sz="quarter" idx="15"/>
          </p:nvPr>
        </p:nvSpPr>
        <p:spPr>
          <a:xfrm>
            <a:off x="625475" y="392113"/>
            <a:ext cx="1760538" cy="238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700" dirty="0" smtClean="0">
                <a:solidFill>
                  <a:schemeClr val="tx1"/>
                </a:solidFill>
                <a:latin typeface="FORSVARET-Medium"/>
                <a:ea typeface="+mn-ea"/>
                <a:cs typeface="FORSVARET-Medium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sp>
        <p:nvSpPr>
          <p:cNvPr id="10" name="Plassholder for dato 7"/>
          <p:cNvSpPr>
            <a:spLocks noGrp="1"/>
          </p:cNvSpPr>
          <p:nvPr>
            <p:ph type="dt" sz="half" idx="16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11" name="Plassholder for innhold 5"/>
          <p:cNvSpPr>
            <a:spLocks noGrp="1"/>
          </p:cNvSpPr>
          <p:nvPr>
            <p:ph sz="quarter" idx="10"/>
          </p:nvPr>
        </p:nvSpPr>
        <p:spPr>
          <a:xfrm>
            <a:off x="379413" y="1477129"/>
            <a:ext cx="3779838" cy="3327703"/>
          </a:xfrm>
          <a:prstGeom prst="rect">
            <a:avLst/>
          </a:prstGeom>
          <a:noFill/>
        </p:spPr>
        <p:txBody>
          <a:bodyPr vert="horz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2" name="Plassholder for bilde 3"/>
          <p:cNvSpPr>
            <a:spLocks noGrp="1"/>
          </p:cNvSpPr>
          <p:nvPr>
            <p:ph type="pic" sz="quarter" idx="17"/>
          </p:nvPr>
        </p:nvSpPr>
        <p:spPr>
          <a:xfrm>
            <a:off x="4596684" y="96684"/>
            <a:ext cx="4453737" cy="4950000"/>
          </a:xfrm>
          <a:prstGeom prst="rect">
            <a:avLst/>
          </a:prstGeom>
        </p:spPr>
        <p:txBody>
          <a:bodyPr vert="horz"/>
          <a:lstStyle>
            <a:lvl1pPr marL="0" indent="0" algn="ctr">
              <a:buFontTx/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nb-NO" noProof="0" smtClean="0"/>
              <a:t>Klikk ikonet for å legge til et bilde</a:t>
            </a:r>
            <a:endParaRPr lang="nb-NO" noProof="0" dirty="0"/>
          </a:p>
        </p:txBody>
      </p:sp>
    </p:spTree>
    <p:extLst>
      <p:ext uri="{BB962C8B-B14F-4D97-AF65-F5344CB8AC3E}">
        <p14:creationId xmlns:p14="http://schemas.microsoft.com/office/powerpoint/2010/main" val="32662522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med bilde til ven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Rett linje 4"/>
          <p:cNvCxnSpPr/>
          <p:nvPr/>
        </p:nvCxnSpPr>
        <p:spPr>
          <a:xfrm>
            <a:off x="5086350" y="1416050"/>
            <a:ext cx="598488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Rett linje 5"/>
          <p:cNvCxnSpPr/>
          <p:nvPr/>
        </p:nvCxnSpPr>
        <p:spPr>
          <a:xfrm>
            <a:off x="4635500" y="0"/>
            <a:ext cx="0" cy="5143500"/>
          </a:xfrm>
          <a:prstGeom prst="line">
            <a:avLst/>
          </a:prstGeom>
          <a:ln w="6350">
            <a:solidFill>
              <a:schemeClr val="bg1">
                <a:lumMod val="9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" name="Bilde 5" descr="Forsvaret_logo_RGB_sort3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6813" y="228600"/>
            <a:ext cx="968375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Plassholder for innhold 5"/>
          <p:cNvSpPr>
            <a:spLocks noGrp="1"/>
          </p:cNvSpPr>
          <p:nvPr>
            <p:ph sz="quarter" idx="10"/>
          </p:nvPr>
        </p:nvSpPr>
        <p:spPr>
          <a:xfrm>
            <a:off x="4977872" y="1477129"/>
            <a:ext cx="3779838" cy="3327703"/>
          </a:xfrm>
          <a:prstGeom prst="rect">
            <a:avLst/>
          </a:prstGeom>
          <a:noFill/>
        </p:spPr>
        <p:txBody>
          <a:bodyPr vert="horz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8" name="Plassholder for bunntekst 3"/>
          <p:cNvSpPr>
            <a:spLocks noGrp="1"/>
          </p:cNvSpPr>
          <p:nvPr>
            <p:ph type="ftr" sz="quarter" idx="15"/>
          </p:nvPr>
        </p:nvSpPr>
        <p:spPr>
          <a:xfrm>
            <a:off x="5216525" y="392113"/>
            <a:ext cx="1758950" cy="238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700" dirty="0" smtClean="0">
                <a:solidFill>
                  <a:schemeClr val="tx1"/>
                </a:solidFill>
                <a:latin typeface="FORSVARET-Medium"/>
                <a:ea typeface="+mn-ea"/>
                <a:cs typeface="FORSVARET-Medium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sp>
        <p:nvSpPr>
          <p:cNvPr id="9" name="Plassholder for dato 7"/>
          <p:cNvSpPr>
            <a:spLocks noGrp="1"/>
          </p:cNvSpPr>
          <p:nvPr>
            <p:ph type="dt" sz="half" idx="16"/>
          </p:nvPr>
        </p:nvSpPr>
        <p:spPr>
          <a:xfrm>
            <a:off x="6623050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10" name="Tittel 6"/>
          <p:cNvSpPr>
            <a:spLocks noGrp="1"/>
          </p:cNvSpPr>
          <p:nvPr>
            <p:ph type="title"/>
          </p:nvPr>
        </p:nvSpPr>
        <p:spPr>
          <a:xfrm>
            <a:off x="4977591" y="751415"/>
            <a:ext cx="3779836" cy="589644"/>
          </a:xfrm>
          <a:prstGeom prst="rect">
            <a:avLst/>
          </a:prstGeom>
        </p:spPr>
        <p:txBody>
          <a:bodyPr vert="horz" anchor="b"/>
          <a:lstStyle>
            <a:lvl1pPr algn="l">
              <a:defRPr sz="2000" i="1" spc="0" baseline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12" name="Plassholder for bilde 3"/>
          <p:cNvSpPr>
            <a:spLocks noGrp="1"/>
          </p:cNvSpPr>
          <p:nvPr>
            <p:ph type="pic" sz="quarter" idx="17"/>
          </p:nvPr>
        </p:nvSpPr>
        <p:spPr>
          <a:xfrm>
            <a:off x="84842" y="96684"/>
            <a:ext cx="4453737" cy="4950000"/>
          </a:xfrm>
          <a:prstGeom prst="rect">
            <a:avLst/>
          </a:prstGeom>
        </p:spPr>
        <p:txBody>
          <a:bodyPr vert="horz"/>
          <a:lstStyle>
            <a:lvl1pPr marL="0" indent="0" algn="ctr">
              <a:buFontTx/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nb-NO" noProof="0" smtClean="0"/>
              <a:t>Klikk ikonet for å legge til et bilde</a:t>
            </a:r>
            <a:endParaRPr lang="nb-NO" noProof="0" dirty="0"/>
          </a:p>
        </p:txBody>
      </p:sp>
    </p:spTree>
    <p:extLst>
      <p:ext uri="{BB962C8B-B14F-4D97-AF65-F5344CB8AC3E}">
        <p14:creationId xmlns:p14="http://schemas.microsoft.com/office/powerpoint/2010/main" val="12912303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uten bilde - to kolon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tt linje 3"/>
          <p:cNvCxnSpPr/>
          <p:nvPr/>
        </p:nvCxnSpPr>
        <p:spPr>
          <a:xfrm>
            <a:off x="4271963" y="1228206"/>
            <a:ext cx="600075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Bilde 3" descr="Forsvaret_logo_RGB_sort3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28600"/>
            <a:ext cx="969963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Plassholder for innhold 5"/>
          <p:cNvSpPr>
            <a:spLocks noGrp="1"/>
          </p:cNvSpPr>
          <p:nvPr>
            <p:ph sz="quarter" idx="10"/>
          </p:nvPr>
        </p:nvSpPr>
        <p:spPr>
          <a:xfrm>
            <a:off x="386293" y="1276046"/>
            <a:ext cx="8359244" cy="3412371"/>
          </a:xfrm>
          <a:prstGeom prst="rect">
            <a:avLst/>
          </a:prstGeom>
          <a:noFill/>
        </p:spPr>
        <p:txBody>
          <a:bodyPr vert="horz" numCol="2" spcCol="1440000" anchor="t"/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2" name="Tittel 6"/>
          <p:cNvSpPr>
            <a:spLocks noGrp="1"/>
          </p:cNvSpPr>
          <p:nvPr>
            <p:ph type="title"/>
          </p:nvPr>
        </p:nvSpPr>
        <p:spPr>
          <a:xfrm>
            <a:off x="387848" y="666751"/>
            <a:ext cx="8360366" cy="470956"/>
          </a:xfrm>
          <a:prstGeom prst="rect">
            <a:avLst/>
          </a:prstGeom>
        </p:spPr>
        <p:txBody>
          <a:bodyPr vert="horz" anchor="b"/>
          <a:lstStyle>
            <a:lvl1pPr algn="ctr">
              <a:defRPr sz="2000" i="1" spc="0" baseline="0">
                <a:solidFill>
                  <a:schemeClr val="tx1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6" name="Plassholder for bunntekst 3"/>
          <p:cNvSpPr>
            <a:spLocks noGrp="1"/>
          </p:cNvSpPr>
          <p:nvPr>
            <p:ph type="ftr" sz="quarter" idx="11"/>
          </p:nvPr>
        </p:nvSpPr>
        <p:spPr>
          <a:xfrm>
            <a:off x="625475" y="392113"/>
            <a:ext cx="1760538" cy="238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700" dirty="0" smtClean="0">
                <a:solidFill>
                  <a:schemeClr val="tx1"/>
                </a:solidFill>
                <a:latin typeface="FORSVARET-Medium"/>
                <a:ea typeface="+mn-ea"/>
                <a:cs typeface="FORSVARET-Medium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sp>
        <p:nvSpPr>
          <p:cNvPr id="7" name="Plassholder for dato 7"/>
          <p:cNvSpPr>
            <a:spLocks noGrp="1"/>
          </p:cNvSpPr>
          <p:nvPr>
            <p:ph type="dt" sz="half" idx="12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7065781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tt linje 3"/>
          <p:cNvCxnSpPr/>
          <p:nvPr/>
        </p:nvCxnSpPr>
        <p:spPr>
          <a:xfrm>
            <a:off x="4271963" y="1228206"/>
            <a:ext cx="600075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Bilde 3" descr="Forsvaret_logo_RGB_sort3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28600"/>
            <a:ext cx="969963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ittel 6"/>
          <p:cNvSpPr>
            <a:spLocks noGrp="1"/>
          </p:cNvSpPr>
          <p:nvPr>
            <p:ph type="title"/>
          </p:nvPr>
        </p:nvSpPr>
        <p:spPr>
          <a:xfrm>
            <a:off x="1135062" y="666751"/>
            <a:ext cx="6865938" cy="470956"/>
          </a:xfrm>
          <a:prstGeom prst="rect">
            <a:avLst/>
          </a:prstGeom>
        </p:spPr>
        <p:txBody>
          <a:bodyPr vert="horz" anchor="b"/>
          <a:lstStyle>
            <a:lvl1pPr algn="ctr">
              <a:defRPr sz="2000" i="1" spc="0" baseline="0">
                <a:solidFill>
                  <a:schemeClr val="tx1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6" name="Plassholder for bunntekst 3"/>
          <p:cNvSpPr>
            <a:spLocks noGrp="1"/>
          </p:cNvSpPr>
          <p:nvPr>
            <p:ph type="ftr" sz="quarter" idx="11"/>
          </p:nvPr>
        </p:nvSpPr>
        <p:spPr>
          <a:xfrm>
            <a:off x="625475" y="392113"/>
            <a:ext cx="1760538" cy="238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700" dirty="0" smtClean="0">
                <a:solidFill>
                  <a:schemeClr val="tx1"/>
                </a:solidFill>
                <a:latin typeface="FORSVARET-Medium"/>
                <a:ea typeface="+mn-ea"/>
                <a:cs typeface="FORSVARET-Medium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sp>
        <p:nvSpPr>
          <p:cNvPr id="7" name="Plassholder for dato 7"/>
          <p:cNvSpPr>
            <a:spLocks noGrp="1"/>
          </p:cNvSpPr>
          <p:nvPr>
            <p:ph type="dt" sz="half" idx="12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sz="quarter" idx="13"/>
          </p:nvPr>
        </p:nvSpPr>
        <p:spPr>
          <a:xfrm>
            <a:off x="1138465" y="1424214"/>
            <a:ext cx="3388178" cy="376238"/>
          </a:xfrm>
          <a:prstGeom prst="rect">
            <a:avLst/>
          </a:prstGeom>
        </p:spPr>
        <p:txBody>
          <a:bodyPr vert="horz"/>
          <a:lstStyle>
            <a:lvl1pPr marL="0" indent="0">
              <a:buFontTx/>
              <a:buNone/>
              <a:defRPr i="1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10" name="Plassholder for innhold 2"/>
          <p:cNvSpPr>
            <a:spLocks noGrp="1"/>
          </p:cNvSpPr>
          <p:nvPr>
            <p:ph sz="quarter" idx="14"/>
          </p:nvPr>
        </p:nvSpPr>
        <p:spPr>
          <a:xfrm>
            <a:off x="4612822" y="1424214"/>
            <a:ext cx="3388178" cy="376238"/>
          </a:xfrm>
          <a:prstGeom prst="rect">
            <a:avLst/>
          </a:prstGeom>
        </p:spPr>
        <p:txBody>
          <a:bodyPr vert="horz"/>
          <a:lstStyle>
            <a:lvl1pPr marL="0" indent="0">
              <a:buFontTx/>
              <a:buNone/>
              <a:defRPr i="1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13" name="Plassholder for innhold 5"/>
          <p:cNvSpPr>
            <a:spLocks noGrp="1"/>
          </p:cNvSpPr>
          <p:nvPr>
            <p:ph sz="quarter" idx="15"/>
          </p:nvPr>
        </p:nvSpPr>
        <p:spPr>
          <a:xfrm>
            <a:off x="4612821" y="1805214"/>
            <a:ext cx="3388179" cy="2883203"/>
          </a:xfrm>
          <a:prstGeom prst="rect">
            <a:avLst/>
          </a:prstGeom>
          <a:noFill/>
        </p:spPr>
        <p:txBody>
          <a:bodyPr vert="horz" numCol="1" spcCol="1440000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5" name="Plassholder for innhold 5"/>
          <p:cNvSpPr>
            <a:spLocks noGrp="1"/>
          </p:cNvSpPr>
          <p:nvPr>
            <p:ph sz="quarter" idx="16"/>
          </p:nvPr>
        </p:nvSpPr>
        <p:spPr>
          <a:xfrm>
            <a:off x="1138464" y="1805214"/>
            <a:ext cx="3388179" cy="2883203"/>
          </a:xfrm>
          <a:prstGeom prst="rect">
            <a:avLst/>
          </a:prstGeom>
          <a:noFill/>
        </p:spPr>
        <p:txBody>
          <a:bodyPr vert="horz" numCol="1" spcCol="1440000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3926001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uten bilde - en kolon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tt linje 3"/>
          <p:cNvCxnSpPr/>
          <p:nvPr/>
        </p:nvCxnSpPr>
        <p:spPr>
          <a:xfrm>
            <a:off x="4271963" y="1223184"/>
            <a:ext cx="600075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Bilde 3" descr="Forsvaret_logo_RGB_sort3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28600"/>
            <a:ext cx="969963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Plassholder for innhold 5"/>
          <p:cNvSpPr>
            <a:spLocks noGrp="1"/>
          </p:cNvSpPr>
          <p:nvPr>
            <p:ph sz="quarter" idx="10"/>
          </p:nvPr>
        </p:nvSpPr>
        <p:spPr>
          <a:xfrm>
            <a:off x="1910292" y="1276046"/>
            <a:ext cx="5312834" cy="3417662"/>
          </a:xfrm>
          <a:prstGeom prst="rect">
            <a:avLst/>
          </a:prstGeom>
          <a:noFill/>
        </p:spPr>
        <p:txBody>
          <a:bodyPr vert="horz" numCol="1" spcCol="1440000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2" name="Tittel 6"/>
          <p:cNvSpPr>
            <a:spLocks noGrp="1"/>
          </p:cNvSpPr>
          <p:nvPr>
            <p:ph type="title"/>
          </p:nvPr>
        </p:nvSpPr>
        <p:spPr>
          <a:xfrm>
            <a:off x="1911349" y="546551"/>
            <a:ext cx="5313364" cy="589644"/>
          </a:xfrm>
          <a:prstGeom prst="rect">
            <a:avLst/>
          </a:prstGeom>
        </p:spPr>
        <p:txBody>
          <a:bodyPr vert="horz" anchor="b"/>
          <a:lstStyle>
            <a:lvl1pPr algn="ctr">
              <a:defRPr sz="2000" i="1" spc="0" baseline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6" name="Plassholder for bunntekst 3"/>
          <p:cNvSpPr>
            <a:spLocks noGrp="1"/>
          </p:cNvSpPr>
          <p:nvPr>
            <p:ph type="ftr" sz="quarter" idx="11"/>
          </p:nvPr>
        </p:nvSpPr>
        <p:spPr>
          <a:xfrm>
            <a:off x="625475" y="392113"/>
            <a:ext cx="1760538" cy="238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700" dirty="0" smtClean="0">
                <a:solidFill>
                  <a:schemeClr val="tx1"/>
                </a:solidFill>
                <a:latin typeface="FORSVARET-Medium"/>
                <a:ea typeface="+mn-ea"/>
                <a:cs typeface="FORSVARET-Medium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sp>
        <p:nvSpPr>
          <p:cNvPr id="7" name="Plassholder for dato 7"/>
          <p:cNvSpPr>
            <a:spLocks noGrp="1"/>
          </p:cNvSpPr>
          <p:nvPr>
            <p:ph type="dt" sz="half" idx="12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5574181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med bilde til venstre_uten heraldik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Rett linje 4"/>
          <p:cNvCxnSpPr/>
          <p:nvPr/>
        </p:nvCxnSpPr>
        <p:spPr>
          <a:xfrm>
            <a:off x="5086350" y="1416050"/>
            <a:ext cx="598488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Rett linje 5"/>
          <p:cNvCxnSpPr/>
          <p:nvPr/>
        </p:nvCxnSpPr>
        <p:spPr>
          <a:xfrm>
            <a:off x="4635500" y="0"/>
            <a:ext cx="0" cy="5143500"/>
          </a:xfrm>
          <a:prstGeom prst="line">
            <a:avLst/>
          </a:prstGeom>
          <a:ln w="6350">
            <a:solidFill>
              <a:schemeClr val="bg1">
                <a:lumMod val="9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Plassholder for innhold 5"/>
          <p:cNvSpPr>
            <a:spLocks noGrp="1"/>
          </p:cNvSpPr>
          <p:nvPr>
            <p:ph sz="quarter" idx="10"/>
          </p:nvPr>
        </p:nvSpPr>
        <p:spPr>
          <a:xfrm>
            <a:off x="4977872" y="1477129"/>
            <a:ext cx="3779838" cy="3327703"/>
          </a:xfrm>
          <a:prstGeom prst="rect">
            <a:avLst/>
          </a:prstGeom>
          <a:noFill/>
        </p:spPr>
        <p:txBody>
          <a:bodyPr vert="horz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9" name="Plassholder for dato 7"/>
          <p:cNvSpPr>
            <a:spLocks noGrp="1"/>
          </p:cNvSpPr>
          <p:nvPr>
            <p:ph type="dt" sz="half" idx="16"/>
          </p:nvPr>
        </p:nvSpPr>
        <p:spPr>
          <a:xfrm>
            <a:off x="6623050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10" name="Tittel 6"/>
          <p:cNvSpPr>
            <a:spLocks noGrp="1"/>
          </p:cNvSpPr>
          <p:nvPr>
            <p:ph type="title"/>
          </p:nvPr>
        </p:nvSpPr>
        <p:spPr>
          <a:xfrm>
            <a:off x="4977591" y="751415"/>
            <a:ext cx="3779836" cy="589644"/>
          </a:xfrm>
          <a:prstGeom prst="rect">
            <a:avLst/>
          </a:prstGeom>
        </p:spPr>
        <p:txBody>
          <a:bodyPr vert="horz" anchor="b"/>
          <a:lstStyle>
            <a:lvl1pPr algn="l">
              <a:defRPr sz="2000" i="1" spc="0" baseline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12" name="Plassholder for bilde 3"/>
          <p:cNvSpPr>
            <a:spLocks noGrp="1"/>
          </p:cNvSpPr>
          <p:nvPr>
            <p:ph type="pic" sz="quarter" idx="17"/>
          </p:nvPr>
        </p:nvSpPr>
        <p:spPr>
          <a:xfrm>
            <a:off x="84842" y="96684"/>
            <a:ext cx="4453737" cy="4950000"/>
          </a:xfrm>
          <a:prstGeom prst="rect">
            <a:avLst/>
          </a:prstGeom>
        </p:spPr>
        <p:txBody>
          <a:bodyPr vert="horz"/>
          <a:lstStyle>
            <a:lvl1pPr marL="0" indent="0" algn="ctr">
              <a:buFontTx/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nb-NO" noProof="0" smtClean="0"/>
              <a:t>Klikk ikonet for å legge til et bilde</a:t>
            </a:r>
            <a:endParaRPr lang="nb-NO" noProof="0" dirty="0"/>
          </a:p>
        </p:txBody>
      </p:sp>
    </p:spTree>
    <p:extLst>
      <p:ext uri="{BB962C8B-B14F-4D97-AF65-F5344CB8AC3E}">
        <p14:creationId xmlns:p14="http://schemas.microsoft.com/office/powerpoint/2010/main" val="26820382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med bilde til høyre_uten heraldik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Rett linje 5"/>
          <p:cNvCxnSpPr/>
          <p:nvPr/>
        </p:nvCxnSpPr>
        <p:spPr>
          <a:xfrm>
            <a:off x="487363" y="1416050"/>
            <a:ext cx="598487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Rett linje 6"/>
          <p:cNvCxnSpPr/>
          <p:nvPr/>
        </p:nvCxnSpPr>
        <p:spPr>
          <a:xfrm>
            <a:off x="4505325" y="0"/>
            <a:ext cx="0" cy="5143500"/>
          </a:xfrm>
          <a:prstGeom prst="line">
            <a:avLst/>
          </a:prstGeom>
          <a:ln w="6350">
            <a:solidFill>
              <a:schemeClr val="bg1">
                <a:lumMod val="9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ittel 6"/>
          <p:cNvSpPr>
            <a:spLocks noGrp="1"/>
          </p:cNvSpPr>
          <p:nvPr>
            <p:ph type="title"/>
          </p:nvPr>
        </p:nvSpPr>
        <p:spPr>
          <a:xfrm>
            <a:off x="379414" y="751415"/>
            <a:ext cx="3779836" cy="589644"/>
          </a:xfrm>
          <a:prstGeom prst="rect">
            <a:avLst/>
          </a:prstGeom>
        </p:spPr>
        <p:txBody>
          <a:bodyPr vert="horz" anchor="b"/>
          <a:lstStyle>
            <a:lvl1pPr algn="l">
              <a:defRPr sz="2000" i="1" spc="0" baseline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10" name="Plassholder for dato 7"/>
          <p:cNvSpPr>
            <a:spLocks noGrp="1"/>
          </p:cNvSpPr>
          <p:nvPr>
            <p:ph type="dt" sz="half" idx="16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11" name="Plassholder for innhold 5"/>
          <p:cNvSpPr>
            <a:spLocks noGrp="1"/>
          </p:cNvSpPr>
          <p:nvPr>
            <p:ph sz="quarter" idx="10"/>
          </p:nvPr>
        </p:nvSpPr>
        <p:spPr>
          <a:xfrm>
            <a:off x="379413" y="1477129"/>
            <a:ext cx="3779838" cy="3327703"/>
          </a:xfrm>
          <a:prstGeom prst="rect">
            <a:avLst/>
          </a:prstGeom>
          <a:noFill/>
        </p:spPr>
        <p:txBody>
          <a:bodyPr vert="horz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2" name="Plassholder for bilde 3"/>
          <p:cNvSpPr>
            <a:spLocks noGrp="1"/>
          </p:cNvSpPr>
          <p:nvPr>
            <p:ph type="pic" sz="quarter" idx="17"/>
          </p:nvPr>
        </p:nvSpPr>
        <p:spPr>
          <a:xfrm>
            <a:off x="4596684" y="96684"/>
            <a:ext cx="4453737" cy="4950000"/>
          </a:xfrm>
          <a:prstGeom prst="rect">
            <a:avLst/>
          </a:prstGeom>
        </p:spPr>
        <p:txBody>
          <a:bodyPr vert="horz"/>
          <a:lstStyle>
            <a:lvl1pPr marL="0" indent="0" algn="ctr">
              <a:buFontTx/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nb-NO" noProof="0" smtClean="0"/>
              <a:t>Klikk ikonet for å legge til et bilde</a:t>
            </a:r>
            <a:endParaRPr lang="nb-NO" noProof="0" dirty="0"/>
          </a:p>
        </p:txBody>
      </p:sp>
    </p:spTree>
    <p:extLst>
      <p:ext uri="{BB962C8B-B14F-4D97-AF65-F5344CB8AC3E}">
        <p14:creationId xmlns:p14="http://schemas.microsoft.com/office/powerpoint/2010/main" val="36413579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uten bilde - to kolonner_uten heraldik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tt linje 3"/>
          <p:cNvCxnSpPr/>
          <p:nvPr/>
        </p:nvCxnSpPr>
        <p:spPr>
          <a:xfrm>
            <a:off x="4271963" y="1228206"/>
            <a:ext cx="600075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Plassholder for innhold 5"/>
          <p:cNvSpPr>
            <a:spLocks noGrp="1"/>
          </p:cNvSpPr>
          <p:nvPr>
            <p:ph sz="quarter" idx="10"/>
          </p:nvPr>
        </p:nvSpPr>
        <p:spPr>
          <a:xfrm>
            <a:off x="386293" y="1276046"/>
            <a:ext cx="8359244" cy="3412371"/>
          </a:xfrm>
          <a:prstGeom prst="rect">
            <a:avLst/>
          </a:prstGeom>
          <a:noFill/>
        </p:spPr>
        <p:txBody>
          <a:bodyPr vert="horz" numCol="2" spcCol="1440000" anchor="t"/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2" name="Tittel 6"/>
          <p:cNvSpPr>
            <a:spLocks noGrp="1"/>
          </p:cNvSpPr>
          <p:nvPr>
            <p:ph type="title"/>
          </p:nvPr>
        </p:nvSpPr>
        <p:spPr>
          <a:xfrm>
            <a:off x="387848" y="666751"/>
            <a:ext cx="8360366" cy="470956"/>
          </a:xfrm>
          <a:prstGeom prst="rect">
            <a:avLst/>
          </a:prstGeom>
        </p:spPr>
        <p:txBody>
          <a:bodyPr vert="horz" anchor="b"/>
          <a:lstStyle>
            <a:lvl1pPr algn="ctr">
              <a:defRPr sz="2000" i="1" spc="0" baseline="0">
                <a:solidFill>
                  <a:schemeClr val="tx1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7" name="Plassholder for dato 7"/>
          <p:cNvSpPr>
            <a:spLocks noGrp="1"/>
          </p:cNvSpPr>
          <p:nvPr>
            <p:ph type="dt" sz="half" idx="12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1843820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menligning_uten heraldik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tt linje 3"/>
          <p:cNvCxnSpPr/>
          <p:nvPr/>
        </p:nvCxnSpPr>
        <p:spPr>
          <a:xfrm>
            <a:off x="4271963" y="1228206"/>
            <a:ext cx="600075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ittel 6"/>
          <p:cNvSpPr>
            <a:spLocks noGrp="1"/>
          </p:cNvSpPr>
          <p:nvPr>
            <p:ph type="title"/>
          </p:nvPr>
        </p:nvSpPr>
        <p:spPr>
          <a:xfrm>
            <a:off x="1135062" y="666751"/>
            <a:ext cx="6865938" cy="470956"/>
          </a:xfrm>
          <a:prstGeom prst="rect">
            <a:avLst/>
          </a:prstGeom>
        </p:spPr>
        <p:txBody>
          <a:bodyPr vert="horz" anchor="b"/>
          <a:lstStyle>
            <a:lvl1pPr algn="ctr">
              <a:defRPr sz="2000" i="1" spc="0" baseline="0">
                <a:solidFill>
                  <a:schemeClr val="tx1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7" name="Plassholder for dato 7"/>
          <p:cNvSpPr>
            <a:spLocks noGrp="1"/>
          </p:cNvSpPr>
          <p:nvPr>
            <p:ph type="dt" sz="half" idx="12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sz="quarter" idx="13"/>
          </p:nvPr>
        </p:nvSpPr>
        <p:spPr>
          <a:xfrm>
            <a:off x="1138465" y="1424214"/>
            <a:ext cx="3388178" cy="376238"/>
          </a:xfrm>
          <a:prstGeom prst="rect">
            <a:avLst/>
          </a:prstGeom>
        </p:spPr>
        <p:txBody>
          <a:bodyPr vert="horz"/>
          <a:lstStyle>
            <a:lvl1pPr marL="0" indent="0">
              <a:buFontTx/>
              <a:buNone/>
              <a:defRPr i="1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10" name="Plassholder for innhold 2"/>
          <p:cNvSpPr>
            <a:spLocks noGrp="1"/>
          </p:cNvSpPr>
          <p:nvPr>
            <p:ph sz="quarter" idx="14"/>
          </p:nvPr>
        </p:nvSpPr>
        <p:spPr>
          <a:xfrm>
            <a:off x="4612822" y="1424214"/>
            <a:ext cx="3388178" cy="376238"/>
          </a:xfrm>
          <a:prstGeom prst="rect">
            <a:avLst/>
          </a:prstGeom>
        </p:spPr>
        <p:txBody>
          <a:bodyPr vert="horz"/>
          <a:lstStyle>
            <a:lvl1pPr marL="0" indent="0">
              <a:buFontTx/>
              <a:buNone/>
              <a:defRPr i="1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13" name="Plassholder for innhold 5"/>
          <p:cNvSpPr>
            <a:spLocks noGrp="1"/>
          </p:cNvSpPr>
          <p:nvPr>
            <p:ph sz="quarter" idx="15"/>
          </p:nvPr>
        </p:nvSpPr>
        <p:spPr>
          <a:xfrm>
            <a:off x="4612821" y="1805214"/>
            <a:ext cx="3388179" cy="2883203"/>
          </a:xfrm>
          <a:prstGeom prst="rect">
            <a:avLst/>
          </a:prstGeom>
          <a:noFill/>
        </p:spPr>
        <p:txBody>
          <a:bodyPr vert="horz" numCol="1" spcCol="1440000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5" name="Plassholder for innhold 5"/>
          <p:cNvSpPr>
            <a:spLocks noGrp="1"/>
          </p:cNvSpPr>
          <p:nvPr>
            <p:ph sz="quarter" idx="16"/>
          </p:nvPr>
        </p:nvSpPr>
        <p:spPr>
          <a:xfrm>
            <a:off x="1138464" y="1805214"/>
            <a:ext cx="3388179" cy="2883203"/>
          </a:xfrm>
          <a:prstGeom prst="rect">
            <a:avLst/>
          </a:prstGeom>
          <a:noFill/>
        </p:spPr>
        <p:txBody>
          <a:bodyPr vert="horz" numCol="1" spcCol="1440000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8354452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uten bilde - en kolonne_uten heraldik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tt linje 3"/>
          <p:cNvCxnSpPr/>
          <p:nvPr/>
        </p:nvCxnSpPr>
        <p:spPr>
          <a:xfrm>
            <a:off x="4271963" y="1223184"/>
            <a:ext cx="600075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Plassholder for innhold 5"/>
          <p:cNvSpPr>
            <a:spLocks noGrp="1"/>
          </p:cNvSpPr>
          <p:nvPr>
            <p:ph sz="quarter" idx="10"/>
          </p:nvPr>
        </p:nvSpPr>
        <p:spPr>
          <a:xfrm>
            <a:off x="1910292" y="1276046"/>
            <a:ext cx="5312834" cy="3417662"/>
          </a:xfrm>
          <a:prstGeom prst="rect">
            <a:avLst/>
          </a:prstGeom>
          <a:noFill/>
        </p:spPr>
        <p:txBody>
          <a:bodyPr vert="horz" numCol="1" spcCol="1440000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2" name="Tittel 6"/>
          <p:cNvSpPr>
            <a:spLocks noGrp="1"/>
          </p:cNvSpPr>
          <p:nvPr>
            <p:ph type="title"/>
          </p:nvPr>
        </p:nvSpPr>
        <p:spPr>
          <a:xfrm>
            <a:off x="1911349" y="546551"/>
            <a:ext cx="5313364" cy="589644"/>
          </a:xfrm>
          <a:prstGeom prst="rect">
            <a:avLst/>
          </a:prstGeom>
        </p:spPr>
        <p:txBody>
          <a:bodyPr vert="horz" anchor="b"/>
          <a:lstStyle>
            <a:lvl1pPr algn="ctr">
              <a:defRPr sz="2000" i="1" spc="0" baseline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7" name="Plassholder for dato 7"/>
          <p:cNvSpPr>
            <a:spLocks noGrp="1"/>
          </p:cNvSpPr>
          <p:nvPr>
            <p:ph type="dt" sz="half" idx="12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1501956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e fullskjer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ssholder for bilde 2"/>
          <p:cNvSpPr>
            <a:spLocks noGrp="1"/>
          </p:cNvSpPr>
          <p:nvPr>
            <p:ph type="pic" sz="quarter" idx="17" hasCustomPrompt="1"/>
          </p:nvPr>
        </p:nvSpPr>
        <p:spPr>
          <a:xfrm>
            <a:off x="91441" y="96013"/>
            <a:ext cx="8965692" cy="496519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nb-NO" dirty="0" smtClean="0"/>
              <a:t>Klikk for å redigere tekststiler i malen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5885701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lysbilde uten 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Bilde 9" descr="Forsvaret_navn_sort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6324" y="4796171"/>
            <a:ext cx="591353" cy="76559"/>
          </a:xfrm>
          <a:prstGeom prst="rect">
            <a:avLst/>
          </a:prstGeom>
        </p:spPr>
      </p:pic>
      <p:cxnSp>
        <p:nvCxnSpPr>
          <p:cNvPr id="5" name="Rett linje 4"/>
          <p:cNvCxnSpPr/>
          <p:nvPr/>
        </p:nvCxnSpPr>
        <p:spPr>
          <a:xfrm>
            <a:off x="4271963" y="2982913"/>
            <a:ext cx="600075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Bilde 4" descr="Forsvaret_logo_midtstilt_cmyk_sort.ep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99" r="22554" b="23276"/>
          <a:stretch>
            <a:fillRect/>
          </a:stretch>
        </p:blipFill>
        <p:spPr bwMode="auto">
          <a:xfrm>
            <a:off x="4267200" y="349250"/>
            <a:ext cx="609600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tel 1"/>
          <p:cNvSpPr>
            <a:spLocks noGrp="1"/>
          </p:cNvSpPr>
          <p:nvPr>
            <p:ph type="ctrTitle"/>
          </p:nvPr>
        </p:nvSpPr>
        <p:spPr>
          <a:xfrm>
            <a:off x="2687638" y="2080834"/>
            <a:ext cx="3768724" cy="798008"/>
          </a:xfrm>
          <a:prstGeom prst="rect">
            <a:avLst/>
          </a:prstGeom>
        </p:spPr>
        <p:txBody>
          <a:bodyPr anchor="b">
            <a:noAutofit/>
          </a:bodyPr>
          <a:lstStyle>
            <a:lvl1pPr algn="ctr">
              <a:defRPr sz="2200" spc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13" name="Undertittel 2"/>
          <p:cNvSpPr>
            <a:spLocks noGrp="1"/>
          </p:cNvSpPr>
          <p:nvPr>
            <p:ph type="subTitle" idx="1"/>
          </p:nvPr>
        </p:nvSpPr>
        <p:spPr>
          <a:xfrm>
            <a:off x="2687637" y="3053056"/>
            <a:ext cx="3768726" cy="69353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600" b="0" i="1">
                <a:solidFill>
                  <a:schemeClr val="tx1">
                    <a:lumMod val="65000"/>
                    <a:lumOff val="35000"/>
                  </a:schemeClr>
                </a:solidFill>
                <a:latin typeface="Cambria"/>
                <a:cs typeface="Cambri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b-NO" smtClean="0"/>
              <a:t>Klikk for å redigere undertittelstil i malen</a:t>
            </a:r>
            <a:endParaRPr lang="nb-NO" dirty="0"/>
          </a:p>
        </p:txBody>
      </p:sp>
      <p:sp>
        <p:nvSpPr>
          <p:cNvPr id="8" name="Plassholder for dato 3"/>
          <p:cNvSpPr>
            <a:spLocks noGrp="1"/>
          </p:cNvSpPr>
          <p:nvPr>
            <p:ph type="dt" sz="half" idx="10"/>
          </p:nvPr>
        </p:nvSpPr>
        <p:spPr>
          <a:xfrm>
            <a:off x="2682875" y="4144963"/>
            <a:ext cx="3778250" cy="233362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chemeClr val="bg1">
                    <a:lumMod val="65000"/>
                  </a:schemeClr>
                </a:solidFill>
                <a:latin typeface="Cambria"/>
                <a:ea typeface="+mn-ea"/>
                <a:cs typeface="Cambria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9" name="Plassholder for bunntekst 4"/>
          <p:cNvSpPr>
            <a:spLocks noGrp="1"/>
          </p:cNvSpPr>
          <p:nvPr>
            <p:ph type="ftr" sz="quarter" idx="11"/>
          </p:nvPr>
        </p:nvSpPr>
        <p:spPr>
          <a:xfrm>
            <a:off x="2682875" y="3973513"/>
            <a:ext cx="3778250" cy="231775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 dirty="0" smtClean="0">
                <a:solidFill>
                  <a:srgbClr val="A6A6A6"/>
                </a:solidFill>
                <a:latin typeface="Cambria"/>
                <a:ea typeface="+mn-ea"/>
                <a:cs typeface="Cambria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6313427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ern_Tittellysbilde uten 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Rett linje 4"/>
          <p:cNvCxnSpPr/>
          <p:nvPr/>
        </p:nvCxnSpPr>
        <p:spPr>
          <a:xfrm>
            <a:off x="4271963" y="2982913"/>
            <a:ext cx="600075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ittel 1"/>
          <p:cNvSpPr>
            <a:spLocks noGrp="1"/>
          </p:cNvSpPr>
          <p:nvPr>
            <p:ph type="ctrTitle"/>
          </p:nvPr>
        </p:nvSpPr>
        <p:spPr>
          <a:xfrm>
            <a:off x="2687638" y="2080834"/>
            <a:ext cx="3768724" cy="798008"/>
          </a:xfrm>
          <a:prstGeom prst="rect">
            <a:avLst/>
          </a:prstGeom>
        </p:spPr>
        <p:txBody>
          <a:bodyPr anchor="b">
            <a:noAutofit/>
          </a:bodyPr>
          <a:lstStyle>
            <a:lvl1pPr algn="ctr">
              <a:defRPr sz="2200" spc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13" name="Undertittel 2"/>
          <p:cNvSpPr>
            <a:spLocks noGrp="1"/>
          </p:cNvSpPr>
          <p:nvPr>
            <p:ph type="subTitle" idx="1"/>
          </p:nvPr>
        </p:nvSpPr>
        <p:spPr>
          <a:xfrm>
            <a:off x="2687637" y="3053056"/>
            <a:ext cx="3768726" cy="69353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600" b="0" i="1">
                <a:solidFill>
                  <a:schemeClr val="tx1">
                    <a:lumMod val="65000"/>
                    <a:lumOff val="35000"/>
                  </a:schemeClr>
                </a:solidFill>
                <a:latin typeface="Cambria"/>
                <a:cs typeface="Cambri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b-NO" smtClean="0"/>
              <a:t>Klikk for å redigere undertittelstil i malen</a:t>
            </a:r>
            <a:endParaRPr lang="nb-NO" dirty="0"/>
          </a:p>
        </p:txBody>
      </p:sp>
      <p:sp>
        <p:nvSpPr>
          <p:cNvPr id="8" name="Plassholder for dato 3"/>
          <p:cNvSpPr>
            <a:spLocks noGrp="1"/>
          </p:cNvSpPr>
          <p:nvPr>
            <p:ph type="dt" sz="half" idx="10"/>
          </p:nvPr>
        </p:nvSpPr>
        <p:spPr>
          <a:xfrm>
            <a:off x="2682875" y="4144963"/>
            <a:ext cx="3778250" cy="233362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chemeClr val="bg1">
                    <a:lumMod val="65000"/>
                  </a:schemeClr>
                </a:solidFill>
                <a:latin typeface="Cambria"/>
                <a:ea typeface="+mn-ea"/>
                <a:cs typeface="Cambria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9" name="Plassholder for bunntekst 4"/>
          <p:cNvSpPr>
            <a:spLocks noGrp="1"/>
          </p:cNvSpPr>
          <p:nvPr>
            <p:ph type="ftr" sz="quarter" idx="11"/>
          </p:nvPr>
        </p:nvSpPr>
        <p:spPr>
          <a:xfrm>
            <a:off x="2682875" y="3973513"/>
            <a:ext cx="3778250" cy="231775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 dirty="0" smtClean="0">
                <a:solidFill>
                  <a:srgbClr val="A6A6A6"/>
                </a:solidFill>
                <a:latin typeface="Cambria"/>
                <a:ea typeface="+mn-ea"/>
                <a:cs typeface="Cambria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194" y="4709831"/>
            <a:ext cx="963613" cy="249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Bilde 9"/>
          <p:cNvPicPr>
            <a:picLocks noChangeAspect="1"/>
          </p:cNvPicPr>
          <p:nvPr userDrawn="1"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05066" y="207691"/>
            <a:ext cx="1133867" cy="1325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3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Bilde 10" descr="Forsvaret_navn_sort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9598" y="4796171"/>
            <a:ext cx="591353" cy="76559"/>
          </a:xfrm>
          <a:prstGeom prst="rect">
            <a:avLst/>
          </a:prstGeom>
        </p:spPr>
      </p:pic>
      <p:cxnSp>
        <p:nvCxnSpPr>
          <p:cNvPr id="6" name="Rett linje 5"/>
          <p:cNvCxnSpPr/>
          <p:nvPr/>
        </p:nvCxnSpPr>
        <p:spPr>
          <a:xfrm>
            <a:off x="1995488" y="2982913"/>
            <a:ext cx="598487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Rett linje 6"/>
          <p:cNvCxnSpPr/>
          <p:nvPr/>
        </p:nvCxnSpPr>
        <p:spPr>
          <a:xfrm>
            <a:off x="4505325" y="0"/>
            <a:ext cx="0" cy="5143500"/>
          </a:xfrm>
          <a:prstGeom prst="line">
            <a:avLst/>
          </a:prstGeom>
          <a:ln w="6350">
            <a:solidFill>
              <a:schemeClr val="bg1">
                <a:lumMod val="9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Bilde 5" descr="Forsvaret_logo_midtstilt_cmyk_sort.ep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99" r="22554" b="23276"/>
          <a:stretch>
            <a:fillRect/>
          </a:stretch>
        </p:blipFill>
        <p:spPr bwMode="auto">
          <a:xfrm>
            <a:off x="1985963" y="349250"/>
            <a:ext cx="611187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" name="Tittel 1"/>
          <p:cNvSpPr>
            <a:spLocks noGrp="1"/>
          </p:cNvSpPr>
          <p:nvPr>
            <p:ph type="ctrTitle"/>
          </p:nvPr>
        </p:nvSpPr>
        <p:spPr>
          <a:xfrm>
            <a:off x="382590" y="2080834"/>
            <a:ext cx="3777443" cy="798008"/>
          </a:xfrm>
          <a:prstGeom prst="rect">
            <a:avLst/>
          </a:prstGeom>
        </p:spPr>
        <p:txBody>
          <a:bodyPr anchor="b">
            <a:noAutofit/>
          </a:bodyPr>
          <a:lstStyle>
            <a:lvl1pPr algn="ctr">
              <a:defRPr sz="2200" spc="0" baseline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71" name="Undertittel 2"/>
          <p:cNvSpPr>
            <a:spLocks noGrp="1"/>
          </p:cNvSpPr>
          <p:nvPr>
            <p:ph type="subTitle" idx="1"/>
          </p:nvPr>
        </p:nvSpPr>
        <p:spPr>
          <a:xfrm>
            <a:off x="382589" y="3053056"/>
            <a:ext cx="3777445" cy="69353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600" b="0" i="1">
                <a:solidFill>
                  <a:schemeClr val="bg1">
                    <a:lumMod val="50000"/>
                  </a:schemeClr>
                </a:solidFill>
                <a:latin typeface="Cambria"/>
                <a:cs typeface="Cambri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b-NO" smtClean="0"/>
              <a:t>Klikk for å redigere undertittelstil i malen</a:t>
            </a:r>
            <a:endParaRPr lang="nb-NO" dirty="0"/>
          </a:p>
        </p:txBody>
      </p:sp>
      <p:sp>
        <p:nvSpPr>
          <p:cNvPr id="9" name="Plassholder for dato 3"/>
          <p:cNvSpPr>
            <a:spLocks noGrp="1"/>
          </p:cNvSpPr>
          <p:nvPr>
            <p:ph type="dt" sz="half" idx="15"/>
          </p:nvPr>
        </p:nvSpPr>
        <p:spPr>
          <a:xfrm>
            <a:off x="381000" y="4144963"/>
            <a:ext cx="3787775" cy="233362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chemeClr val="bg1">
                    <a:lumMod val="65000"/>
                  </a:schemeClr>
                </a:solidFill>
                <a:latin typeface="Cambria"/>
                <a:ea typeface="+mn-ea"/>
                <a:cs typeface="Cambria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10" name="Plassholder for bunntekst 4"/>
          <p:cNvSpPr>
            <a:spLocks noGrp="1"/>
          </p:cNvSpPr>
          <p:nvPr>
            <p:ph type="ftr" sz="quarter" idx="16"/>
          </p:nvPr>
        </p:nvSpPr>
        <p:spPr>
          <a:xfrm>
            <a:off x="381000" y="3973513"/>
            <a:ext cx="3787775" cy="231775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 dirty="0" smtClean="0">
                <a:solidFill>
                  <a:srgbClr val="A6A6A6"/>
                </a:solidFill>
                <a:latin typeface="Cambria"/>
                <a:ea typeface="+mn-ea"/>
                <a:cs typeface="Cambria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sp>
        <p:nvSpPr>
          <p:cNvPr id="15" name="Plassholder for bilde 3"/>
          <p:cNvSpPr>
            <a:spLocks noGrp="1"/>
          </p:cNvSpPr>
          <p:nvPr>
            <p:ph type="pic" sz="quarter" idx="17"/>
          </p:nvPr>
        </p:nvSpPr>
        <p:spPr>
          <a:xfrm>
            <a:off x="4596684" y="96684"/>
            <a:ext cx="4453737" cy="4950000"/>
          </a:xfrm>
          <a:prstGeom prst="rect">
            <a:avLst/>
          </a:prstGeom>
        </p:spPr>
        <p:txBody>
          <a:bodyPr vert="horz"/>
          <a:lstStyle>
            <a:lvl1pPr marL="0" indent="0" algn="ctr">
              <a:buFontTx/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nb-NO" noProof="0" smtClean="0"/>
              <a:t>Klikk ikonet for å legge til et bilde</a:t>
            </a:r>
            <a:endParaRPr lang="nb-NO" noProof="0" dirty="0"/>
          </a:p>
        </p:txBody>
      </p:sp>
    </p:spTree>
    <p:extLst>
      <p:ext uri="{BB962C8B-B14F-4D97-AF65-F5344CB8AC3E}">
        <p14:creationId xmlns:p14="http://schemas.microsoft.com/office/powerpoint/2010/main" val="20977094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ernt_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49" y="4709831"/>
            <a:ext cx="963613" cy="249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Rett linje 5"/>
          <p:cNvCxnSpPr/>
          <p:nvPr/>
        </p:nvCxnSpPr>
        <p:spPr>
          <a:xfrm>
            <a:off x="1995488" y="2982913"/>
            <a:ext cx="598487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Rett linje 6"/>
          <p:cNvCxnSpPr/>
          <p:nvPr/>
        </p:nvCxnSpPr>
        <p:spPr>
          <a:xfrm>
            <a:off x="4505325" y="0"/>
            <a:ext cx="0" cy="5143500"/>
          </a:xfrm>
          <a:prstGeom prst="line">
            <a:avLst/>
          </a:prstGeom>
          <a:ln w="6350">
            <a:solidFill>
              <a:schemeClr val="bg1">
                <a:lumMod val="9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0" name="Tittel 1"/>
          <p:cNvSpPr>
            <a:spLocks noGrp="1"/>
          </p:cNvSpPr>
          <p:nvPr>
            <p:ph type="ctrTitle"/>
          </p:nvPr>
        </p:nvSpPr>
        <p:spPr>
          <a:xfrm>
            <a:off x="382590" y="2080834"/>
            <a:ext cx="3777443" cy="798008"/>
          </a:xfrm>
          <a:prstGeom prst="rect">
            <a:avLst/>
          </a:prstGeom>
        </p:spPr>
        <p:txBody>
          <a:bodyPr anchor="b">
            <a:noAutofit/>
          </a:bodyPr>
          <a:lstStyle>
            <a:lvl1pPr algn="ctr">
              <a:defRPr sz="2200" spc="0" baseline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71" name="Undertittel 2"/>
          <p:cNvSpPr>
            <a:spLocks noGrp="1"/>
          </p:cNvSpPr>
          <p:nvPr>
            <p:ph type="subTitle" idx="1"/>
          </p:nvPr>
        </p:nvSpPr>
        <p:spPr>
          <a:xfrm>
            <a:off x="382589" y="3053056"/>
            <a:ext cx="3777445" cy="69353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600" b="0" i="1">
                <a:solidFill>
                  <a:schemeClr val="bg1">
                    <a:lumMod val="50000"/>
                  </a:schemeClr>
                </a:solidFill>
                <a:latin typeface="Cambria"/>
                <a:cs typeface="Cambri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b-NO" smtClean="0"/>
              <a:t>Klikk for å redigere undertittelstil i malen</a:t>
            </a:r>
            <a:endParaRPr lang="nb-NO" dirty="0"/>
          </a:p>
        </p:txBody>
      </p:sp>
      <p:sp>
        <p:nvSpPr>
          <p:cNvPr id="9" name="Plassholder for dato 3"/>
          <p:cNvSpPr>
            <a:spLocks noGrp="1"/>
          </p:cNvSpPr>
          <p:nvPr>
            <p:ph type="dt" sz="half" idx="15"/>
          </p:nvPr>
        </p:nvSpPr>
        <p:spPr>
          <a:xfrm>
            <a:off x="381000" y="4144963"/>
            <a:ext cx="3787775" cy="233362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chemeClr val="bg1">
                    <a:lumMod val="65000"/>
                  </a:schemeClr>
                </a:solidFill>
                <a:latin typeface="Cambria"/>
                <a:ea typeface="+mn-ea"/>
                <a:cs typeface="Cambria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10" name="Plassholder for bunntekst 4"/>
          <p:cNvSpPr>
            <a:spLocks noGrp="1"/>
          </p:cNvSpPr>
          <p:nvPr>
            <p:ph type="ftr" sz="quarter" idx="16"/>
          </p:nvPr>
        </p:nvSpPr>
        <p:spPr>
          <a:xfrm>
            <a:off x="381000" y="3973513"/>
            <a:ext cx="3787775" cy="231775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 dirty="0" smtClean="0">
                <a:solidFill>
                  <a:srgbClr val="A6A6A6"/>
                </a:solidFill>
                <a:latin typeface="Cambria"/>
                <a:ea typeface="+mn-ea"/>
                <a:cs typeface="Cambria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sp>
        <p:nvSpPr>
          <p:cNvPr id="15" name="Plassholder for bilde 3"/>
          <p:cNvSpPr>
            <a:spLocks noGrp="1"/>
          </p:cNvSpPr>
          <p:nvPr>
            <p:ph type="pic" sz="quarter" idx="17"/>
          </p:nvPr>
        </p:nvSpPr>
        <p:spPr>
          <a:xfrm>
            <a:off x="4596684" y="96684"/>
            <a:ext cx="4453737" cy="4950000"/>
          </a:xfrm>
          <a:prstGeom prst="rect">
            <a:avLst/>
          </a:prstGeom>
        </p:spPr>
        <p:txBody>
          <a:bodyPr vert="horz"/>
          <a:lstStyle>
            <a:lvl1pPr marL="0" indent="0" algn="ctr">
              <a:buFontTx/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nb-NO" noProof="0" smtClean="0"/>
              <a:t>Klikk ikonet for å legge til et bilde</a:t>
            </a:r>
            <a:endParaRPr lang="nb-NO" noProof="0" dirty="0"/>
          </a:p>
        </p:txBody>
      </p:sp>
      <p:pic>
        <p:nvPicPr>
          <p:cNvPr id="11" name="Bilde 10"/>
          <p:cNvPicPr>
            <a:picLocks noChangeAspect="1"/>
          </p:cNvPicPr>
          <p:nvPr userDrawn="1"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14316" y="211167"/>
            <a:ext cx="713990" cy="834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4611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_hv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Rett linje 4"/>
          <p:cNvCxnSpPr/>
          <p:nvPr userDrawn="1"/>
        </p:nvCxnSpPr>
        <p:spPr>
          <a:xfrm>
            <a:off x="4271963" y="1228206"/>
            <a:ext cx="600075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Plassholder for bunntekst 3"/>
          <p:cNvSpPr>
            <a:spLocks noGrp="1"/>
          </p:cNvSpPr>
          <p:nvPr>
            <p:ph type="ftr" sz="quarter" idx="11"/>
          </p:nvPr>
        </p:nvSpPr>
        <p:spPr>
          <a:xfrm>
            <a:off x="625475" y="392113"/>
            <a:ext cx="1760538" cy="238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700" dirty="0" smtClean="0">
                <a:solidFill>
                  <a:schemeClr val="tx1"/>
                </a:solidFill>
                <a:latin typeface="FORSVARET-Medium"/>
                <a:ea typeface="+mn-ea"/>
                <a:cs typeface="FORSVARET-Medium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sp>
        <p:nvSpPr>
          <p:cNvPr id="12" name="Plassholder for dato 7"/>
          <p:cNvSpPr>
            <a:spLocks noGrp="1"/>
          </p:cNvSpPr>
          <p:nvPr>
            <p:ph type="dt" sz="half" idx="12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15" name="TekstSylinder 14"/>
          <p:cNvSpPr txBox="1"/>
          <p:nvPr/>
        </p:nvSpPr>
        <p:spPr>
          <a:xfrm>
            <a:off x="610333" y="265281"/>
            <a:ext cx="9655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900" dirty="0" smtClean="0">
                <a:latin typeface="FORSVARET-Bold" panose="02000803020000020004" pitchFamily="2" charset="0"/>
              </a:rPr>
              <a:t>HEIMEVERNET</a:t>
            </a:r>
            <a:endParaRPr lang="nb-NO" sz="900" dirty="0">
              <a:latin typeface="FORSVARET-Bold" panose="02000803020000020004" pitchFamily="2" charset="0"/>
            </a:endParaRPr>
          </a:p>
        </p:txBody>
      </p:sp>
      <p:pic>
        <p:nvPicPr>
          <p:cNvPr id="8" name="Bilde 7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5055" y="220499"/>
            <a:ext cx="399554" cy="467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9523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med bilde til høy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Rett linje 5"/>
          <p:cNvCxnSpPr/>
          <p:nvPr/>
        </p:nvCxnSpPr>
        <p:spPr>
          <a:xfrm>
            <a:off x="487363" y="1416050"/>
            <a:ext cx="598487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Rett linje 6"/>
          <p:cNvCxnSpPr/>
          <p:nvPr/>
        </p:nvCxnSpPr>
        <p:spPr>
          <a:xfrm>
            <a:off x="4505325" y="0"/>
            <a:ext cx="0" cy="5143500"/>
          </a:xfrm>
          <a:prstGeom prst="line">
            <a:avLst/>
          </a:prstGeom>
          <a:ln w="6350">
            <a:solidFill>
              <a:schemeClr val="bg1">
                <a:lumMod val="9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Bilde 4" descr="Forsvaret_logo_RGB_sort3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28600"/>
            <a:ext cx="969963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tel 6"/>
          <p:cNvSpPr>
            <a:spLocks noGrp="1"/>
          </p:cNvSpPr>
          <p:nvPr>
            <p:ph type="title"/>
          </p:nvPr>
        </p:nvSpPr>
        <p:spPr>
          <a:xfrm>
            <a:off x="379414" y="751415"/>
            <a:ext cx="3779836" cy="589644"/>
          </a:xfrm>
          <a:prstGeom prst="rect">
            <a:avLst/>
          </a:prstGeom>
        </p:spPr>
        <p:txBody>
          <a:bodyPr vert="horz" anchor="b"/>
          <a:lstStyle>
            <a:lvl1pPr algn="l">
              <a:defRPr sz="2000" i="1" spc="0" baseline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9" name="Plassholder for bunntekst 3"/>
          <p:cNvSpPr>
            <a:spLocks noGrp="1"/>
          </p:cNvSpPr>
          <p:nvPr>
            <p:ph type="ftr" sz="quarter" idx="15"/>
          </p:nvPr>
        </p:nvSpPr>
        <p:spPr>
          <a:xfrm>
            <a:off x="625475" y="392113"/>
            <a:ext cx="1760538" cy="238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700" dirty="0" smtClean="0">
                <a:solidFill>
                  <a:schemeClr val="tx1"/>
                </a:solidFill>
                <a:latin typeface="FORSVARET-Medium"/>
                <a:ea typeface="+mn-ea"/>
                <a:cs typeface="FORSVARET-Medium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sp>
        <p:nvSpPr>
          <p:cNvPr id="10" name="Plassholder for dato 7"/>
          <p:cNvSpPr>
            <a:spLocks noGrp="1"/>
          </p:cNvSpPr>
          <p:nvPr>
            <p:ph type="dt" sz="half" idx="16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11" name="Plassholder for innhold 5"/>
          <p:cNvSpPr>
            <a:spLocks noGrp="1"/>
          </p:cNvSpPr>
          <p:nvPr>
            <p:ph sz="quarter" idx="10"/>
          </p:nvPr>
        </p:nvSpPr>
        <p:spPr>
          <a:xfrm>
            <a:off x="379413" y="1477129"/>
            <a:ext cx="3779838" cy="3327703"/>
          </a:xfrm>
          <a:prstGeom prst="rect">
            <a:avLst/>
          </a:prstGeom>
          <a:noFill/>
        </p:spPr>
        <p:txBody>
          <a:bodyPr vert="horz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Rediger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2" name="Plassholder for bilde 3"/>
          <p:cNvSpPr>
            <a:spLocks noGrp="1"/>
          </p:cNvSpPr>
          <p:nvPr>
            <p:ph type="pic" sz="quarter" idx="17"/>
          </p:nvPr>
        </p:nvSpPr>
        <p:spPr>
          <a:xfrm>
            <a:off x="4596684" y="96684"/>
            <a:ext cx="4453737" cy="4950000"/>
          </a:xfrm>
          <a:prstGeom prst="rect">
            <a:avLst/>
          </a:prstGeom>
        </p:spPr>
        <p:txBody>
          <a:bodyPr vert="horz"/>
          <a:lstStyle>
            <a:lvl1pPr marL="0" indent="0" algn="ctr">
              <a:buFontTx/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nb-NO" noProof="0" smtClean="0"/>
              <a:t>Klikk ikonet for å legge til et bilde</a:t>
            </a:r>
            <a:endParaRPr lang="nb-NO" noProof="0" dirty="0"/>
          </a:p>
        </p:txBody>
      </p:sp>
    </p:spTree>
    <p:extLst>
      <p:ext uri="{BB962C8B-B14F-4D97-AF65-F5344CB8AC3E}">
        <p14:creationId xmlns:p14="http://schemas.microsoft.com/office/powerpoint/2010/main" val="21143021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ern_Innhold med bilde til høy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Rett linje 5"/>
          <p:cNvCxnSpPr/>
          <p:nvPr/>
        </p:nvCxnSpPr>
        <p:spPr>
          <a:xfrm>
            <a:off x="487363" y="1416050"/>
            <a:ext cx="598487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Rett linje 6"/>
          <p:cNvCxnSpPr/>
          <p:nvPr/>
        </p:nvCxnSpPr>
        <p:spPr>
          <a:xfrm>
            <a:off x="4505325" y="0"/>
            <a:ext cx="0" cy="5143500"/>
          </a:xfrm>
          <a:prstGeom prst="line">
            <a:avLst/>
          </a:prstGeom>
          <a:ln w="6350">
            <a:solidFill>
              <a:schemeClr val="bg1">
                <a:lumMod val="9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ittel 6"/>
          <p:cNvSpPr>
            <a:spLocks noGrp="1"/>
          </p:cNvSpPr>
          <p:nvPr>
            <p:ph type="title"/>
          </p:nvPr>
        </p:nvSpPr>
        <p:spPr>
          <a:xfrm>
            <a:off x="379414" y="751415"/>
            <a:ext cx="3779836" cy="589644"/>
          </a:xfrm>
          <a:prstGeom prst="rect">
            <a:avLst/>
          </a:prstGeom>
        </p:spPr>
        <p:txBody>
          <a:bodyPr vert="horz" anchor="b"/>
          <a:lstStyle>
            <a:lvl1pPr algn="l">
              <a:defRPr sz="2000" i="1" spc="0" baseline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9" name="Plassholder for bunntekst 3"/>
          <p:cNvSpPr>
            <a:spLocks noGrp="1"/>
          </p:cNvSpPr>
          <p:nvPr>
            <p:ph type="ftr" sz="quarter" idx="15"/>
          </p:nvPr>
        </p:nvSpPr>
        <p:spPr>
          <a:xfrm>
            <a:off x="625475" y="392113"/>
            <a:ext cx="1760538" cy="238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700" dirty="0" smtClean="0">
                <a:solidFill>
                  <a:schemeClr val="tx1"/>
                </a:solidFill>
                <a:latin typeface="FORSVARET-Medium"/>
                <a:ea typeface="+mn-ea"/>
                <a:cs typeface="FORSVARET-Medium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sp>
        <p:nvSpPr>
          <p:cNvPr id="10" name="Plassholder for dato 7"/>
          <p:cNvSpPr>
            <a:spLocks noGrp="1"/>
          </p:cNvSpPr>
          <p:nvPr>
            <p:ph type="dt" sz="half" idx="16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11" name="Plassholder for innhold 5"/>
          <p:cNvSpPr>
            <a:spLocks noGrp="1"/>
          </p:cNvSpPr>
          <p:nvPr>
            <p:ph sz="quarter" idx="10"/>
          </p:nvPr>
        </p:nvSpPr>
        <p:spPr>
          <a:xfrm>
            <a:off x="379413" y="1477129"/>
            <a:ext cx="3779838" cy="3327703"/>
          </a:xfrm>
          <a:prstGeom prst="rect">
            <a:avLst/>
          </a:prstGeom>
          <a:noFill/>
        </p:spPr>
        <p:txBody>
          <a:bodyPr vert="horz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Rediger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2" name="Plassholder for bilde 3"/>
          <p:cNvSpPr>
            <a:spLocks noGrp="1"/>
          </p:cNvSpPr>
          <p:nvPr>
            <p:ph type="pic" sz="quarter" idx="17"/>
          </p:nvPr>
        </p:nvSpPr>
        <p:spPr>
          <a:xfrm>
            <a:off x="4596684" y="96684"/>
            <a:ext cx="4453737" cy="4950000"/>
          </a:xfrm>
          <a:prstGeom prst="rect">
            <a:avLst/>
          </a:prstGeom>
        </p:spPr>
        <p:txBody>
          <a:bodyPr vert="horz"/>
          <a:lstStyle>
            <a:lvl1pPr marL="0" indent="0" algn="ctr">
              <a:buFontTx/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nb-NO" noProof="0" smtClean="0"/>
              <a:t>Klikk ikonet for å legge til et bilde</a:t>
            </a:r>
            <a:endParaRPr lang="nb-NO" noProof="0" dirty="0"/>
          </a:p>
        </p:txBody>
      </p:sp>
      <p:sp>
        <p:nvSpPr>
          <p:cNvPr id="15" name="TekstSylinder 14"/>
          <p:cNvSpPr txBox="1"/>
          <p:nvPr/>
        </p:nvSpPr>
        <p:spPr>
          <a:xfrm>
            <a:off x="610333" y="265281"/>
            <a:ext cx="9655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900" dirty="0" smtClean="0">
                <a:latin typeface="FORSVARET-Bold" panose="02000803020000020004" pitchFamily="2" charset="0"/>
              </a:rPr>
              <a:t>HEIMEVERNET</a:t>
            </a:r>
            <a:endParaRPr lang="nb-NO" sz="900" dirty="0">
              <a:latin typeface="FORSVARET-Bold" panose="02000803020000020004" pitchFamily="2" charset="0"/>
            </a:endParaRPr>
          </a:p>
        </p:txBody>
      </p:sp>
      <p:pic>
        <p:nvPicPr>
          <p:cNvPr id="16" name="Bilde 15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5055" y="220499"/>
            <a:ext cx="399554" cy="467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11368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med bilde til ven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Rett linje 4"/>
          <p:cNvCxnSpPr/>
          <p:nvPr/>
        </p:nvCxnSpPr>
        <p:spPr>
          <a:xfrm>
            <a:off x="5086350" y="1416050"/>
            <a:ext cx="598488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Rett linje 5"/>
          <p:cNvCxnSpPr/>
          <p:nvPr/>
        </p:nvCxnSpPr>
        <p:spPr>
          <a:xfrm>
            <a:off x="4635500" y="0"/>
            <a:ext cx="0" cy="5143500"/>
          </a:xfrm>
          <a:prstGeom prst="line">
            <a:avLst/>
          </a:prstGeom>
          <a:ln w="6350">
            <a:solidFill>
              <a:schemeClr val="bg1">
                <a:lumMod val="9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" name="Bilde 5" descr="Forsvaret_logo_RGB_sort3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6813" y="228600"/>
            <a:ext cx="968375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Plassholder for innhold 5"/>
          <p:cNvSpPr>
            <a:spLocks noGrp="1"/>
          </p:cNvSpPr>
          <p:nvPr>
            <p:ph sz="quarter" idx="10"/>
          </p:nvPr>
        </p:nvSpPr>
        <p:spPr>
          <a:xfrm>
            <a:off x="4977872" y="1477129"/>
            <a:ext cx="3779838" cy="3327703"/>
          </a:xfrm>
          <a:prstGeom prst="rect">
            <a:avLst/>
          </a:prstGeom>
          <a:noFill/>
        </p:spPr>
        <p:txBody>
          <a:bodyPr vert="horz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Rediger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8" name="Plassholder for bunntekst 3"/>
          <p:cNvSpPr>
            <a:spLocks noGrp="1"/>
          </p:cNvSpPr>
          <p:nvPr>
            <p:ph type="ftr" sz="quarter" idx="15"/>
          </p:nvPr>
        </p:nvSpPr>
        <p:spPr>
          <a:xfrm>
            <a:off x="5216525" y="392113"/>
            <a:ext cx="1758950" cy="238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700" dirty="0" smtClean="0">
                <a:solidFill>
                  <a:schemeClr val="tx1"/>
                </a:solidFill>
                <a:latin typeface="FORSVARET-Medium"/>
                <a:ea typeface="+mn-ea"/>
                <a:cs typeface="FORSVARET-Medium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sp>
        <p:nvSpPr>
          <p:cNvPr id="9" name="Plassholder for dato 7"/>
          <p:cNvSpPr>
            <a:spLocks noGrp="1"/>
          </p:cNvSpPr>
          <p:nvPr>
            <p:ph type="dt" sz="half" idx="16"/>
          </p:nvPr>
        </p:nvSpPr>
        <p:spPr>
          <a:xfrm>
            <a:off x="6623050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10" name="Tittel 6"/>
          <p:cNvSpPr>
            <a:spLocks noGrp="1"/>
          </p:cNvSpPr>
          <p:nvPr>
            <p:ph type="title"/>
          </p:nvPr>
        </p:nvSpPr>
        <p:spPr>
          <a:xfrm>
            <a:off x="4977591" y="751415"/>
            <a:ext cx="3779836" cy="589644"/>
          </a:xfrm>
          <a:prstGeom prst="rect">
            <a:avLst/>
          </a:prstGeom>
        </p:spPr>
        <p:txBody>
          <a:bodyPr vert="horz" anchor="b"/>
          <a:lstStyle>
            <a:lvl1pPr algn="l">
              <a:defRPr sz="2000" i="1" spc="0" baseline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12" name="Plassholder for bilde 3"/>
          <p:cNvSpPr>
            <a:spLocks noGrp="1"/>
          </p:cNvSpPr>
          <p:nvPr>
            <p:ph type="pic" sz="quarter" idx="17"/>
          </p:nvPr>
        </p:nvSpPr>
        <p:spPr>
          <a:xfrm>
            <a:off x="84842" y="96684"/>
            <a:ext cx="4453737" cy="4950000"/>
          </a:xfrm>
          <a:prstGeom prst="rect">
            <a:avLst/>
          </a:prstGeom>
        </p:spPr>
        <p:txBody>
          <a:bodyPr vert="horz"/>
          <a:lstStyle>
            <a:lvl1pPr marL="0" indent="0" algn="ctr">
              <a:buFontTx/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nb-NO" noProof="0" smtClean="0"/>
              <a:t>Klikk ikonet for å legge til et bilde</a:t>
            </a:r>
            <a:endParaRPr lang="nb-NO" noProof="0" dirty="0"/>
          </a:p>
        </p:txBody>
      </p:sp>
    </p:spTree>
    <p:extLst>
      <p:ext uri="{BB962C8B-B14F-4D97-AF65-F5344CB8AC3E}">
        <p14:creationId xmlns:p14="http://schemas.microsoft.com/office/powerpoint/2010/main" val="19541054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ern_Innhold med bilde til ven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Rett linje 4"/>
          <p:cNvCxnSpPr/>
          <p:nvPr/>
        </p:nvCxnSpPr>
        <p:spPr>
          <a:xfrm>
            <a:off x="5086350" y="1416050"/>
            <a:ext cx="598488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Rett linje 5"/>
          <p:cNvCxnSpPr/>
          <p:nvPr/>
        </p:nvCxnSpPr>
        <p:spPr>
          <a:xfrm>
            <a:off x="4635500" y="0"/>
            <a:ext cx="0" cy="5143500"/>
          </a:xfrm>
          <a:prstGeom prst="line">
            <a:avLst/>
          </a:prstGeom>
          <a:ln w="6350">
            <a:solidFill>
              <a:schemeClr val="bg1">
                <a:lumMod val="9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Plassholder for innhold 5"/>
          <p:cNvSpPr>
            <a:spLocks noGrp="1"/>
          </p:cNvSpPr>
          <p:nvPr>
            <p:ph sz="quarter" idx="10"/>
          </p:nvPr>
        </p:nvSpPr>
        <p:spPr>
          <a:xfrm>
            <a:off x="4977872" y="1477129"/>
            <a:ext cx="3779838" cy="3327703"/>
          </a:xfrm>
          <a:prstGeom prst="rect">
            <a:avLst/>
          </a:prstGeom>
          <a:noFill/>
        </p:spPr>
        <p:txBody>
          <a:bodyPr vert="horz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Rediger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8" name="Plassholder for bunntekst 3"/>
          <p:cNvSpPr>
            <a:spLocks noGrp="1"/>
          </p:cNvSpPr>
          <p:nvPr>
            <p:ph type="ftr" sz="quarter" idx="15"/>
          </p:nvPr>
        </p:nvSpPr>
        <p:spPr>
          <a:xfrm>
            <a:off x="5216525" y="392113"/>
            <a:ext cx="1758950" cy="238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700" dirty="0" smtClean="0">
                <a:solidFill>
                  <a:schemeClr val="tx1"/>
                </a:solidFill>
                <a:latin typeface="FORSVARET-Medium"/>
                <a:ea typeface="+mn-ea"/>
                <a:cs typeface="FORSVARET-Medium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sp>
        <p:nvSpPr>
          <p:cNvPr id="9" name="Plassholder for dato 7"/>
          <p:cNvSpPr>
            <a:spLocks noGrp="1"/>
          </p:cNvSpPr>
          <p:nvPr>
            <p:ph type="dt" sz="half" idx="16"/>
          </p:nvPr>
        </p:nvSpPr>
        <p:spPr>
          <a:xfrm>
            <a:off x="6623050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10" name="Tittel 6"/>
          <p:cNvSpPr>
            <a:spLocks noGrp="1"/>
          </p:cNvSpPr>
          <p:nvPr>
            <p:ph type="title"/>
          </p:nvPr>
        </p:nvSpPr>
        <p:spPr>
          <a:xfrm>
            <a:off x="4977591" y="751415"/>
            <a:ext cx="3779836" cy="589644"/>
          </a:xfrm>
          <a:prstGeom prst="rect">
            <a:avLst/>
          </a:prstGeom>
        </p:spPr>
        <p:txBody>
          <a:bodyPr vert="horz" anchor="b"/>
          <a:lstStyle>
            <a:lvl1pPr algn="l">
              <a:defRPr sz="2000" i="1" spc="0" baseline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12" name="Plassholder for bilde 3"/>
          <p:cNvSpPr>
            <a:spLocks noGrp="1"/>
          </p:cNvSpPr>
          <p:nvPr>
            <p:ph type="pic" sz="quarter" idx="17"/>
          </p:nvPr>
        </p:nvSpPr>
        <p:spPr>
          <a:xfrm>
            <a:off x="84842" y="96684"/>
            <a:ext cx="4453737" cy="4950000"/>
          </a:xfrm>
          <a:prstGeom prst="rect">
            <a:avLst/>
          </a:prstGeom>
        </p:spPr>
        <p:txBody>
          <a:bodyPr vert="horz"/>
          <a:lstStyle>
            <a:lvl1pPr marL="0" indent="0" algn="ctr">
              <a:buFontTx/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nb-NO" noProof="0" smtClean="0"/>
              <a:t>Klikk ikonet for å legge til et bilde</a:t>
            </a:r>
            <a:endParaRPr lang="nb-NO" noProof="0" dirty="0"/>
          </a:p>
        </p:txBody>
      </p:sp>
      <p:sp>
        <p:nvSpPr>
          <p:cNvPr id="14" name="TekstSylinder 13"/>
          <p:cNvSpPr txBox="1"/>
          <p:nvPr/>
        </p:nvSpPr>
        <p:spPr>
          <a:xfrm>
            <a:off x="5212478" y="265620"/>
            <a:ext cx="9655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900" dirty="0" smtClean="0">
                <a:latin typeface="FORSVARET-Bold" panose="02000803020000020004" pitchFamily="2" charset="0"/>
              </a:rPr>
              <a:t>HEIMEVERNET</a:t>
            </a:r>
            <a:endParaRPr lang="nb-NO" sz="900" dirty="0">
              <a:latin typeface="FORSVARET-Bold" panose="02000803020000020004" pitchFamily="2" charset="0"/>
            </a:endParaRPr>
          </a:p>
        </p:txBody>
      </p:sp>
      <p:pic>
        <p:nvPicPr>
          <p:cNvPr id="15" name="Bilde 14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814948" y="163048"/>
            <a:ext cx="399554" cy="467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122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uten bilde - to kolon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tt linje 3"/>
          <p:cNvCxnSpPr/>
          <p:nvPr/>
        </p:nvCxnSpPr>
        <p:spPr>
          <a:xfrm>
            <a:off x="4271963" y="1228206"/>
            <a:ext cx="600075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Bilde 3" descr="Forsvaret_logo_RGB_sort3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28600"/>
            <a:ext cx="969963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Plassholder for innhold 5"/>
          <p:cNvSpPr>
            <a:spLocks noGrp="1"/>
          </p:cNvSpPr>
          <p:nvPr>
            <p:ph sz="quarter" idx="10"/>
          </p:nvPr>
        </p:nvSpPr>
        <p:spPr>
          <a:xfrm>
            <a:off x="386293" y="1276046"/>
            <a:ext cx="8359244" cy="3412371"/>
          </a:xfrm>
          <a:prstGeom prst="rect">
            <a:avLst/>
          </a:prstGeom>
          <a:noFill/>
        </p:spPr>
        <p:txBody>
          <a:bodyPr vert="horz" numCol="2" spcCol="1440000" anchor="t"/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Rediger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2" name="Tittel 6"/>
          <p:cNvSpPr>
            <a:spLocks noGrp="1"/>
          </p:cNvSpPr>
          <p:nvPr>
            <p:ph type="title"/>
          </p:nvPr>
        </p:nvSpPr>
        <p:spPr>
          <a:xfrm>
            <a:off x="387848" y="666751"/>
            <a:ext cx="8360366" cy="470956"/>
          </a:xfrm>
          <a:prstGeom prst="rect">
            <a:avLst/>
          </a:prstGeom>
        </p:spPr>
        <p:txBody>
          <a:bodyPr vert="horz" anchor="b"/>
          <a:lstStyle>
            <a:lvl1pPr algn="ctr">
              <a:defRPr sz="2000" i="1" spc="0" baseline="0">
                <a:solidFill>
                  <a:schemeClr val="tx1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6" name="Plassholder for bunntekst 3"/>
          <p:cNvSpPr>
            <a:spLocks noGrp="1"/>
          </p:cNvSpPr>
          <p:nvPr>
            <p:ph type="ftr" sz="quarter" idx="11"/>
          </p:nvPr>
        </p:nvSpPr>
        <p:spPr>
          <a:xfrm>
            <a:off x="625475" y="392113"/>
            <a:ext cx="1760538" cy="238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700" dirty="0" smtClean="0">
                <a:solidFill>
                  <a:schemeClr val="tx1"/>
                </a:solidFill>
                <a:latin typeface="FORSVARET-Medium"/>
                <a:ea typeface="+mn-ea"/>
                <a:cs typeface="FORSVARET-Medium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sp>
        <p:nvSpPr>
          <p:cNvPr id="7" name="Plassholder for dato 7"/>
          <p:cNvSpPr>
            <a:spLocks noGrp="1"/>
          </p:cNvSpPr>
          <p:nvPr>
            <p:ph type="dt" sz="half" idx="12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8647527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ern_Innhold uten bilde - to kolon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tt linje 3"/>
          <p:cNvCxnSpPr/>
          <p:nvPr/>
        </p:nvCxnSpPr>
        <p:spPr>
          <a:xfrm>
            <a:off x="4271963" y="1228206"/>
            <a:ext cx="600075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Plassholder for innhold 5"/>
          <p:cNvSpPr>
            <a:spLocks noGrp="1"/>
          </p:cNvSpPr>
          <p:nvPr>
            <p:ph sz="quarter" idx="10"/>
          </p:nvPr>
        </p:nvSpPr>
        <p:spPr>
          <a:xfrm>
            <a:off x="386293" y="1276046"/>
            <a:ext cx="8359244" cy="3412371"/>
          </a:xfrm>
          <a:prstGeom prst="rect">
            <a:avLst/>
          </a:prstGeom>
          <a:noFill/>
        </p:spPr>
        <p:txBody>
          <a:bodyPr vert="horz" numCol="2" spcCol="1440000" anchor="t"/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Rediger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2" name="Tittel 6"/>
          <p:cNvSpPr>
            <a:spLocks noGrp="1"/>
          </p:cNvSpPr>
          <p:nvPr>
            <p:ph type="title"/>
          </p:nvPr>
        </p:nvSpPr>
        <p:spPr>
          <a:xfrm>
            <a:off x="387848" y="666751"/>
            <a:ext cx="8360366" cy="470956"/>
          </a:xfrm>
          <a:prstGeom prst="rect">
            <a:avLst/>
          </a:prstGeom>
        </p:spPr>
        <p:txBody>
          <a:bodyPr vert="horz" anchor="b"/>
          <a:lstStyle>
            <a:lvl1pPr algn="ctr">
              <a:defRPr sz="2000" i="1" spc="0" baseline="0">
                <a:solidFill>
                  <a:schemeClr val="tx1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6" name="Plassholder for bunntekst 3"/>
          <p:cNvSpPr>
            <a:spLocks noGrp="1"/>
          </p:cNvSpPr>
          <p:nvPr>
            <p:ph type="ftr" sz="quarter" idx="11"/>
          </p:nvPr>
        </p:nvSpPr>
        <p:spPr>
          <a:xfrm>
            <a:off x="625475" y="392113"/>
            <a:ext cx="1760538" cy="238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700" dirty="0" smtClean="0">
                <a:solidFill>
                  <a:schemeClr val="tx1"/>
                </a:solidFill>
                <a:latin typeface="FORSVARET-Medium"/>
                <a:ea typeface="+mn-ea"/>
                <a:cs typeface="FORSVARET-Medium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sp>
        <p:nvSpPr>
          <p:cNvPr id="7" name="Plassholder for dato 7"/>
          <p:cNvSpPr>
            <a:spLocks noGrp="1"/>
          </p:cNvSpPr>
          <p:nvPr>
            <p:ph type="dt" sz="half" idx="12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10" name="TekstSylinder 9"/>
          <p:cNvSpPr txBox="1"/>
          <p:nvPr/>
        </p:nvSpPr>
        <p:spPr>
          <a:xfrm>
            <a:off x="610333" y="265281"/>
            <a:ext cx="9655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900" dirty="0" smtClean="0">
                <a:latin typeface="FORSVARET-Bold" panose="02000803020000020004" pitchFamily="2" charset="0"/>
              </a:rPr>
              <a:t>HEIMEVERNET</a:t>
            </a:r>
            <a:endParaRPr lang="nb-NO" sz="900" dirty="0">
              <a:latin typeface="FORSVARET-Bold" panose="02000803020000020004" pitchFamily="2" charset="0"/>
            </a:endParaRPr>
          </a:p>
        </p:txBody>
      </p:sp>
      <p:pic>
        <p:nvPicPr>
          <p:cNvPr id="13" name="Bilde 12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5055" y="220499"/>
            <a:ext cx="399554" cy="467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6808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tt linje 3"/>
          <p:cNvCxnSpPr/>
          <p:nvPr/>
        </p:nvCxnSpPr>
        <p:spPr>
          <a:xfrm>
            <a:off x="4271963" y="1228206"/>
            <a:ext cx="600075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Bilde 3" descr="Forsvaret_logo_RGB_sort3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28600"/>
            <a:ext cx="969963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ittel 6"/>
          <p:cNvSpPr>
            <a:spLocks noGrp="1"/>
          </p:cNvSpPr>
          <p:nvPr>
            <p:ph type="title"/>
          </p:nvPr>
        </p:nvSpPr>
        <p:spPr>
          <a:xfrm>
            <a:off x="1135062" y="666751"/>
            <a:ext cx="6865938" cy="470956"/>
          </a:xfrm>
          <a:prstGeom prst="rect">
            <a:avLst/>
          </a:prstGeom>
        </p:spPr>
        <p:txBody>
          <a:bodyPr vert="horz" anchor="b"/>
          <a:lstStyle>
            <a:lvl1pPr algn="ctr">
              <a:defRPr sz="2000" i="1" spc="0" baseline="0">
                <a:solidFill>
                  <a:schemeClr val="tx1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6" name="Plassholder for bunntekst 3"/>
          <p:cNvSpPr>
            <a:spLocks noGrp="1"/>
          </p:cNvSpPr>
          <p:nvPr>
            <p:ph type="ftr" sz="quarter" idx="11"/>
          </p:nvPr>
        </p:nvSpPr>
        <p:spPr>
          <a:xfrm>
            <a:off x="625475" y="392113"/>
            <a:ext cx="1760538" cy="238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700" dirty="0" smtClean="0">
                <a:solidFill>
                  <a:schemeClr val="tx1"/>
                </a:solidFill>
                <a:latin typeface="FORSVARET-Medium"/>
                <a:ea typeface="+mn-ea"/>
                <a:cs typeface="FORSVARET-Medium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sp>
        <p:nvSpPr>
          <p:cNvPr id="7" name="Plassholder for dato 7"/>
          <p:cNvSpPr>
            <a:spLocks noGrp="1"/>
          </p:cNvSpPr>
          <p:nvPr>
            <p:ph type="dt" sz="half" idx="12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sz="quarter" idx="13"/>
          </p:nvPr>
        </p:nvSpPr>
        <p:spPr>
          <a:xfrm>
            <a:off x="1138465" y="1424214"/>
            <a:ext cx="3388178" cy="376238"/>
          </a:xfrm>
          <a:prstGeom prst="rect">
            <a:avLst/>
          </a:prstGeom>
        </p:spPr>
        <p:txBody>
          <a:bodyPr vert="horz"/>
          <a:lstStyle>
            <a:lvl1pPr marL="0" indent="0">
              <a:buFontTx/>
              <a:buNone/>
              <a:defRPr i="1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nb-NO" smtClean="0"/>
              <a:t>Rediger tekststiler i malen</a:t>
            </a:r>
          </a:p>
        </p:txBody>
      </p:sp>
      <p:sp>
        <p:nvSpPr>
          <p:cNvPr id="10" name="Plassholder for innhold 2"/>
          <p:cNvSpPr>
            <a:spLocks noGrp="1"/>
          </p:cNvSpPr>
          <p:nvPr>
            <p:ph sz="quarter" idx="14"/>
          </p:nvPr>
        </p:nvSpPr>
        <p:spPr>
          <a:xfrm>
            <a:off x="4612822" y="1424214"/>
            <a:ext cx="3388178" cy="376238"/>
          </a:xfrm>
          <a:prstGeom prst="rect">
            <a:avLst/>
          </a:prstGeom>
        </p:spPr>
        <p:txBody>
          <a:bodyPr vert="horz"/>
          <a:lstStyle>
            <a:lvl1pPr marL="0" indent="0">
              <a:buFontTx/>
              <a:buNone/>
              <a:defRPr i="1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nb-NO" smtClean="0"/>
              <a:t>Rediger tekststiler i malen</a:t>
            </a:r>
          </a:p>
        </p:txBody>
      </p:sp>
      <p:sp>
        <p:nvSpPr>
          <p:cNvPr id="13" name="Plassholder for innhold 5"/>
          <p:cNvSpPr>
            <a:spLocks noGrp="1"/>
          </p:cNvSpPr>
          <p:nvPr>
            <p:ph sz="quarter" idx="15"/>
          </p:nvPr>
        </p:nvSpPr>
        <p:spPr>
          <a:xfrm>
            <a:off x="4612821" y="1805214"/>
            <a:ext cx="3388179" cy="2883203"/>
          </a:xfrm>
          <a:prstGeom prst="rect">
            <a:avLst/>
          </a:prstGeom>
          <a:noFill/>
        </p:spPr>
        <p:txBody>
          <a:bodyPr vert="horz" numCol="1" spcCol="1440000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Rediger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5" name="Plassholder for innhold 5"/>
          <p:cNvSpPr>
            <a:spLocks noGrp="1"/>
          </p:cNvSpPr>
          <p:nvPr>
            <p:ph sz="quarter" idx="16"/>
          </p:nvPr>
        </p:nvSpPr>
        <p:spPr>
          <a:xfrm>
            <a:off x="1138464" y="1805214"/>
            <a:ext cx="3388179" cy="2883203"/>
          </a:xfrm>
          <a:prstGeom prst="rect">
            <a:avLst/>
          </a:prstGeom>
          <a:noFill/>
        </p:spPr>
        <p:txBody>
          <a:bodyPr vert="horz" numCol="1" spcCol="1440000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Rediger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6004705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ern_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tt linje 3"/>
          <p:cNvCxnSpPr/>
          <p:nvPr/>
        </p:nvCxnSpPr>
        <p:spPr>
          <a:xfrm>
            <a:off x="4271963" y="1228206"/>
            <a:ext cx="600075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ittel 6"/>
          <p:cNvSpPr>
            <a:spLocks noGrp="1"/>
          </p:cNvSpPr>
          <p:nvPr>
            <p:ph type="title"/>
          </p:nvPr>
        </p:nvSpPr>
        <p:spPr>
          <a:xfrm>
            <a:off x="1135062" y="666751"/>
            <a:ext cx="6865938" cy="470956"/>
          </a:xfrm>
          <a:prstGeom prst="rect">
            <a:avLst/>
          </a:prstGeom>
        </p:spPr>
        <p:txBody>
          <a:bodyPr vert="horz" anchor="b"/>
          <a:lstStyle>
            <a:lvl1pPr algn="ctr">
              <a:defRPr sz="2000" i="1" spc="0" baseline="0">
                <a:solidFill>
                  <a:schemeClr val="tx1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6" name="Plassholder for bunntekst 3"/>
          <p:cNvSpPr>
            <a:spLocks noGrp="1"/>
          </p:cNvSpPr>
          <p:nvPr>
            <p:ph type="ftr" sz="quarter" idx="11"/>
          </p:nvPr>
        </p:nvSpPr>
        <p:spPr>
          <a:xfrm>
            <a:off x="625475" y="392113"/>
            <a:ext cx="1760538" cy="238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700" dirty="0" smtClean="0">
                <a:solidFill>
                  <a:schemeClr val="tx1"/>
                </a:solidFill>
                <a:latin typeface="FORSVARET-Medium"/>
                <a:ea typeface="+mn-ea"/>
                <a:cs typeface="FORSVARET-Medium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sp>
        <p:nvSpPr>
          <p:cNvPr id="7" name="Plassholder for dato 7"/>
          <p:cNvSpPr>
            <a:spLocks noGrp="1"/>
          </p:cNvSpPr>
          <p:nvPr>
            <p:ph type="dt" sz="half" idx="12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sz="quarter" idx="13"/>
          </p:nvPr>
        </p:nvSpPr>
        <p:spPr>
          <a:xfrm>
            <a:off x="1138465" y="1424214"/>
            <a:ext cx="3388178" cy="376238"/>
          </a:xfrm>
          <a:prstGeom prst="rect">
            <a:avLst/>
          </a:prstGeom>
        </p:spPr>
        <p:txBody>
          <a:bodyPr vert="horz"/>
          <a:lstStyle>
            <a:lvl1pPr marL="0" indent="0">
              <a:buFontTx/>
              <a:buNone/>
              <a:defRPr i="1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nb-NO" smtClean="0"/>
              <a:t>Rediger tekststiler i malen</a:t>
            </a:r>
          </a:p>
        </p:txBody>
      </p:sp>
      <p:sp>
        <p:nvSpPr>
          <p:cNvPr id="10" name="Plassholder for innhold 2"/>
          <p:cNvSpPr>
            <a:spLocks noGrp="1"/>
          </p:cNvSpPr>
          <p:nvPr>
            <p:ph sz="quarter" idx="14"/>
          </p:nvPr>
        </p:nvSpPr>
        <p:spPr>
          <a:xfrm>
            <a:off x="4612822" y="1424214"/>
            <a:ext cx="3388178" cy="376238"/>
          </a:xfrm>
          <a:prstGeom prst="rect">
            <a:avLst/>
          </a:prstGeom>
        </p:spPr>
        <p:txBody>
          <a:bodyPr vert="horz"/>
          <a:lstStyle>
            <a:lvl1pPr marL="0" indent="0">
              <a:buFontTx/>
              <a:buNone/>
              <a:defRPr i="1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nb-NO" smtClean="0"/>
              <a:t>Rediger tekststiler i malen</a:t>
            </a:r>
          </a:p>
        </p:txBody>
      </p:sp>
      <p:sp>
        <p:nvSpPr>
          <p:cNvPr id="13" name="Plassholder for innhold 5"/>
          <p:cNvSpPr>
            <a:spLocks noGrp="1"/>
          </p:cNvSpPr>
          <p:nvPr>
            <p:ph sz="quarter" idx="15"/>
          </p:nvPr>
        </p:nvSpPr>
        <p:spPr>
          <a:xfrm>
            <a:off x="4612821" y="1805214"/>
            <a:ext cx="3388179" cy="2883203"/>
          </a:xfrm>
          <a:prstGeom prst="rect">
            <a:avLst/>
          </a:prstGeom>
          <a:noFill/>
        </p:spPr>
        <p:txBody>
          <a:bodyPr vert="horz" numCol="1" spcCol="1440000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Rediger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5" name="Plassholder for innhold 5"/>
          <p:cNvSpPr>
            <a:spLocks noGrp="1"/>
          </p:cNvSpPr>
          <p:nvPr>
            <p:ph sz="quarter" idx="16"/>
          </p:nvPr>
        </p:nvSpPr>
        <p:spPr>
          <a:xfrm>
            <a:off x="1138464" y="1805214"/>
            <a:ext cx="3388179" cy="2883203"/>
          </a:xfrm>
          <a:prstGeom prst="rect">
            <a:avLst/>
          </a:prstGeom>
          <a:noFill/>
        </p:spPr>
        <p:txBody>
          <a:bodyPr vert="horz" numCol="1" spcCol="1440000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Rediger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6" name="TekstSylinder 15"/>
          <p:cNvSpPr txBox="1"/>
          <p:nvPr/>
        </p:nvSpPr>
        <p:spPr>
          <a:xfrm>
            <a:off x="610333" y="265281"/>
            <a:ext cx="9655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900" dirty="0" smtClean="0">
                <a:latin typeface="FORSVARET-Bold" panose="02000803020000020004" pitchFamily="2" charset="0"/>
              </a:rPr>
              <a:t>HEIMEVERNET</a:t>
            </a:r>
            <a:endParaRPr lang="nb-NO" sz="900" dirty="0">
              <a:latin typeface="FORSVARET-Bold" panose="02000803020000020004" pitchFamily="2" charset="0"/>
            </a:endParaRPr>
          </a:p>
        </p:txBody>
      </p:sp>
      <p:pic>
        <p:nvPicPr>
          <p:cNvPr id="17" name="Bilde 16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5055" y="220499"/>
            <a:ext cx="399554" cy="467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9469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uten bilde - en kolon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tt linje 3"/>
          <p:cNvCxnSpPr/>
          <p:nvPr/>
        </p:nvCxnSpPr>
        <p:spPr>
          <a:xfrm>
            <a:off x="4271963" y="1223184"/>
            <a:ext cx="600075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Bilde 3" descr="Forsvaret_logo_RGB_sort3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28600"/>
            <a:ext cx="969963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Plassholder for innhold 5"/>
          <p:cNvSpPr>
            <a:spLocks noGrp="1"/>
          </p:cNvSpPr>
          <p:nvPr>
            <p:ph sz="quarter" idx="10"/>
          </p:nvPr>
        </p:nvSpPr>
        <p:spPr>
          <a:xfrm>
            <a:off x="1910292" y="1276046"/>
            <a:ext cx="5312834" cy="3417662"/>
          </a:xfrm>
          <a:prstGeom prst="rect">
            <a:avLst/>
          </a:prstGeom>
          <a:noFill/>
        </p:spPr>
        <p:txBody>
          <a:bodyPr vert="horz" numCol="1" spcCol="1440000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Rediger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2" name="Tittel 6"/>
          <p:cNvSpPr>
            <a:spLocks noGrp="1"/>
          </p:cNvSpPr>
          <p:nvPr>
            <p:ph type="title"/>
          </p:nvPr>
        </p:nvSpPr>
        <p:spPr>
          <a:xfrm>
            <a:off x="1911349" y="546551"/>
            <a:ext cx="5313364" cy="589644"/>
          </a:xfrm>
          <a:prstGeom prst="rect">
            <a:avLst/>
          </a:prstGeom>
        </p:spPr>
        <p:txBody>
          <a:bodyPr vert="horz" anchor="b"/>
          <a:lstStyle>
            <a:lvl1pPr algn="ctr">
              <a:defRPr sz="2000" i="1" spc="0" baseline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6" name="Plassholder for bunntekst 3"/>
          <p:cNvSpPr>
            <a:spLocks noGrp="1"/>
          </p:cNvSpPr>
          <p:nvPr>
            <p:ph type="ftr" sz="quarter" idx="11"/>
          </p:nvPr>
        </p:nvSpPr>
        <p:spPr>
          <a:xfrm>
            <a:off x="625475" y="392113"/>
            <a:ext cx="1760538" cy="238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700" dirty="0" smtClean="0">
                <a:solidFill>
                  <a:schemeClr val="tx1"/>
                </a:solidFill>
                <a:latin typeface="FORSVARET-Medium"/>
                <a:ea typeface="+mn-ea"/>
                <a:cs typeface="FORSVARET-Medium"/>
              </a:defRPr>
            </a:lvl1pPr>
          </a:lstStyle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sp>
        <p:nvSpPr>
          <p:cNvPr id="7" name="Plassholder for dato 7"/>
          <p:cNvSpPr>
            <a:spLocks noGrp="1"/>
          </p:cNvSpPr>
          <p:nvPr>
            <p:ph type="dt" sz="half" idx="12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5000784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med bilde til venstre_uten heraldik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Rett linje 4"/>
          <p:cNvCxnSpPr/>
          <p:nvPr/>
        </p:nvCxnSpPr>
        <p:spPr>
          <a:xfrm>
            <a:off x="5086350" y="1416050"/>
            <a:ext cx="598488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Rett linje 5"/>
          <p:cNvCxnSpPr/>
          <p:nvPr/>
        </p:nvCxnSpPr>
        <p:spPr>
          <a:xfrm>
            <a:off x="4635500" y="0"/>
            <a:ext cx="0" cy="5143500"/>
          </a:xfrm>
          <a:prstGeom prst="line">
            <a:avLst/>
          </a:prstGeom>
          <a:ln w="6350">
            <a:solidFill>
              <a:schemeClr val="bg1">
                <a:lumMod val="9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Plassholder for innhold 5"/>
          <p:cNvSpPr>
            <a:spLocks noGrp="1"/>
          </p:cNvSpPr>
          <p:nvPr>
            <p:ph sz="quarter" idx="10"/>
          </p:nvPr>
        </p:nvSpPr>
        <p:spPr>
          <a:xfrm>
            <a:off x="4977872" y="1477129"/>
            <a:ext cx="3779838" cy="3327703"/>
          </a:xfrm>
          <a:prstGeom prst="rect">
            <a:avLst/>
          </a:prstGeom>
          <a:noFill/>
        </p:spPr>
        <p:txBody>
          <a:bodyPr vert="horz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Rediger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9" name="Plassholder for dato 7"/>
          <p:cNvSpPr>
            <a:spLocks noGrp="1"/>
          </p:cNvSpPr>
          <p:nvPr>
            <p:ph type="dt" sz="half" idx="16"/>
          </p:nvPr>
        </p:nvSpPr>
        <p:spPr>
          <a:xfrm>
            <a:off x="6623050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10" name="Tittel 6"/>
          <p:cNvSpPr>
            <a:spLocks noGrp="1"/>
          </p:cNvSpPr>
          <p:nvPr>
            <p:ph type="title"/>
          </p:nvPr>
        </p:nvSpPr>
        <p:spPr>
          <a:xfrm>
            <a:off x="4977591" y="751415"/>
            <a:ext cx="3779836" cy="589644"/>
          </a:xfrm>
          <a:prstGeom prst="rect">
            <a:avLst/>
          </a:prstGeom>
        </p:spPr>
        <p:txBody>
          <a:bodyPr vert="horz" anchor="b"/>
          <a:lstStyle>
            <a:lvl1pPr algn="l">
              <a:defRPr sz="2000" i="1" spc="0" baseline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12" name="Plassholder for bilde 3"/>
          <p:cNvSpPr>
            <a:spLocks noGrp="1"/>
          </p:cNvSpPr>
          <p:nvPr>
            <p:ph type="pic" sz="quarter" idx="17"/>
          </p:nvPr>
        </p:nvSpPr>
        <p:spPr>
          <a:xfrm>
            <a:off x="84842" y="96684"/>
            <a:ext cx="4453737" cy="4950000"/>
          </a:xfrm>
          <a:prstGeom prst="rect">
            <a:avLst/>
          </a:prstGeom>
        </p:spPr>
        <p:txBody>
          <a:bodyPr vert="horz"/>
          <a:lstStyle>
            <a:lvl1pPr marL="0" indent="0" algn="ctr">
              <a:buFontTx/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nb-NO" noProof="0" smtClean="0"/>
              <a:t>Klikk ikonet for å legge til et bilde</a:t>
            </a:r>
            <a:endParaRPr lang="nb-NO" noProof="0" dirty="0"/>
          </a:p>
        </p:txBody>
      </p:sp>
    </p:spTree>
    <p:extLst>
      <p:ext uri="{BB962C8B-B14F-4D97-AF65-F5344CB8AC3E}">
        <p14:creationId xmlns:p14="http://schemas.microsoft.com/office/powerpoint/2010/main" val="17630470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med bilde til høyre_uten heraldik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Rett linje 5"/>
          <p:cNvCxnSpPr/>
          <p:nvPr/>
        </p:nvCxnSpPr>
        <p:spPr>
          <a:xfrm>
            <a:off x="487363" y="1416050"/>
            <a:ext cx="598487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Rett linje 6"/>
          <p:cNvCxnSpPr/>
          <p:nvPr/>
        </p:nvCxnSpPr>
        <p:spPr>
          <a:xfrm>
            <a:off x="4505325" y="0"/>
            <a:ext cx="0" cy="5143500"/>
          </a:xfrm>
          <a:prstGeom prst="line">
            <a:avLst/>
          </a:prstGeom>
          <a:ln w="6350">
            <a:solidFill>
              <a:schemeClr val="bg1">
                <a:lumMod val="9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ittel 6"/>
          <p:cNvSpPr>
            <a:spLocks noGrp="1"/>
          </p:cNvSpPr>
          <p:nvPr>
            <p:ph type="title"/>
          </p:nvPr>
        </p:nvSpPr>
        <p:spPr>
          <a:xfrm>
            <a:off x="379414" y="751415"/>
            <a:ext cx="3779836" cy="589644"/>
          </a:xfrm>
          <a:prstGeom prst="rect">
            <a:avLst/>
          </a:prstGeom>
        </p:spPr>
        <p:txBody>
          <a:bodyPr vert="horz" anchor="b"/>
          <a:lstStyle>
            <a:lvl1pPr algn="l">
              <a:defRPr sz="2000" i="1" spc="0" baseline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10" name="Plassholder for dato 7"/>
          <p:cNvSpPr>
            <a:spLocks noGrp="1"/>
          </p:cNvSpPr>
          <p:nvPr>
            <p:ph type="dt" sz="half" idx="16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11" name="Plassholder for innhold 5"/>
          <p:cNvSpPr>
            <a:spLocks noGrp="1"/>
          </p:cNvSpPr>
          <p:nvPr>
            <p:ph sz="quarter" idx="10"/>
          </p:nvPr>
        </p:nvSpPr>
        <p:spPr>
          <a:xfrm>
            <a:off x="379413" y="1477129"/>
            <a:ext cx="3779838" cy="3327703"/>
          </a:xfrm>
          <a:prstGeom prst="rect">
            <a:avLst/>
          </a:prstGeom>
          <a:noFill/>
        </p:spPr>
        <p:txBody>
          <a:bodyPr vert="horz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Rediger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2" name="Plassholder for bilde 3"/>
          <p:cNvSpPr>
            <a:spLocks noGrp="1"/>
          </p:cNvSpPr>
          <p:nvPr>
            <p:ph type="pic" sz="quarter" idx="17"/>
          </p:nvPr>
        </p:nvSpPr>
        <p:spPr>
          <a:xfrm>
            <a:off x="4596684" y="96684"/>
            <a:ext cx="4453737" cy="4950000"/>
          </a:xfrm>
          <a:prstGeom prst="rect">
            <a:avLst/>
          </a:prstGeom>
        </p:spPr>
        <p:txBody>
          <a:bodyPr vert="horz"/>
          <a:lstStyle>
            <a:lvl1pPr marL="0" indent="0" algn="ctr">
              <a:buFontTx/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nb-NO" noProof="0" smtClean="0"/>
              <a:t>Klikk ikonet for å legge til et bilde</a:t>
            </a:r>
            <a:endParaRPr lang="nb-NO" noProof="0" dirty="0"/>
          </a:p>
        </p:txBody>
      </p:sp>
    </p:spTree>
    <p:extLst>
      <p:ext uri="{BB962C8B-B14F-4D97-AF65-F5344CB8AC3E}">
        <p14:creationId xmlns:p14="http://schemas.microsoft.com/office/powerpoint/2010/main" val="23833994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uten bilde - to kolonner_uten heraldik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tt linje 3"/>
          <p:cNvCxnSpPr/>
          <p:nvPr/>
        </p:nvCxnSpPr>
        <p:spPr>
          <a:xfrm>
            <a:off x="4271963" y="1228206"/>
            <a:ext cx="600075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Plassholder for innhold 5"/>
          <p:cNvSpPr>
            <a:spLocks noGrp="1"/>
          </p:cNvSpPr>
          <p:nvPr>
            <p:ph sz="quarter" idx="10"/>
          </p:nvPr>
        </p:nvSpPr>
        <p:spPr>
          <a:xfrm>
            <a:off x="386293" y="1276046"/>
            <a:ext cx="8359244" cy="3412371"/>
          </a:xfrm>
          <a:prstGeom prst="rect">
            <a:avLst/>
          </a:prstGeom>
          <a:noFill/>
        </p:spPr>
        <p:txBody>
          <a:bodyPr vert="horz" numCol="2" spcCol="1440000" anchor="t"/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Rediger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2" name="Tittel 6"/>
          <p:cNvSpPr>
            <a:spLocks noGrp="1"/>
          </p:cNvSpPr>
          <p:nvPr>
            <p:ph type="title"/>
          </p:nvPr>
        </p:nvSpPr>
        <p:spPr>
          <a:xfrm>
            <a:off x="387848" y="666751"/>
            <a:ext cx="8360366" cy="470956"/>
          </a:xfrm>
          <a:prstGeom prst="rect">
            <a:avLst/>
          </a:prstGeom>
        </p:spPr>
        <p:txBody>
          <a:bodyPr vert="horz" anchor="b"/>
          <a:lstStyle>
            <a:lvl1pPr algn="ctr">
              <a:defRPr sz="2000" i="1" spc="0" baseline="0">
                <a:solidFill>
                  <a:schemeClr val="tx1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7" name="Plassholder for dato 7"/>
          <p:cNvSpPr>
            <a:spLocks noGrp="1"/>
          </p:cNvSpPr>
          <p:nvPr>
            <p:ph type="dt" sz="half" idx="12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4838404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menligning_uten heraldik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tt linje 3"/>
          <p:cNvCxnSpPr/>
          <p:nvPr/>
        </p:nvCxnSpPr>
        <p:spPr>
          <a:xfrm>
            <a:off x="4271963" y="1228206"/>
            <a:ext cx="600075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ittel 6"/>
          <p:cNvSpPr>
            <a:spLocks noGrp="1"/>
          </p:cNvSpPr>
          <p:nvPr>
            <p:ph type="title"/>
          </p:nvPr>
        </p:nvSpPr>
        <p:spPr>
          <a:xfrm>
            <a:off x="1135062" y="666751"/>
            <a:ext cx="6865938" cy="470956"/>
          </a:xfrm>
          <a:prstGeom prst="rect">
            <a:avLst/>
          </a:prstGeom>
        </p:spPr>
        <p:txBody>
          <a:bodyPr vert="horz" anchor="b"/>
          <a:lstStyle>
            <a:lvl1pPr algn="ctr">
              <a:defRPr sz="2000" i="1" spc="0" baseline="0">
                <a:solidFill>
                  <a:schemeClr val="tx1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7" name="Plassholder for dato 7"/>
          <p:cNvSpPr>
            <a:spLocks noGrp="1"/>
          </p:cNvSpPr>
          <p:nvPr>
            <p:ph type="dt" sz="half" idx="12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sz="quarter" idx="13"/>
          </p:nvPr>
        </p:nvSpPr>
        <p:spPr>
          <a:xfrm>
            <a:off x="1138465" y="1424214"/>
            <a:ext cx="3388178" cy="376238"/>
          </a:xfrm>
          <a:prstGeom prst="rect">
            <a:avLst/>
          </a:prstGeom>
        </p:spPr>
        <p:txBody>
          <a:bodyPr vert="horz"/>
          <a:lstStyle>
            <a:lvl1pPr marL="0" indent="0">
              <a:buFontTx/>
              <a:buNone/>
              <a:defRPr i="1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nb-NO" smtClean="0"/>
              <a:t>Rediger tekststiler i malen</a:t>
            </a:r>
          </a:p>
        </p:txBody>
      </p:sp>
      <p:sp>
        <p:nvSpPr>
          <p:cNvPr id="10" name="Plassholder for innhold 2"/>
          <p:cNvSpPr>
            <a:spLocks noGrp="1"/>
          </p:cNvSpPr>
          <p:nvPr>
            <p:ph sz="quarter" idx="14"/>
          </p:nvPr>
        </p:nvSpPr>
        <p:spPr>
          <a:xfrm>
            <a:off x="4612822" y="1424214"/>
            <a:ext cx="3388178" cy="376238"/>
          </a:xfrm>
          <a:prstGeom prst="rect">
            <a:avLst/>
          </a:prstGeom>
        </p:spPr>
        <p:txBody>
          <a:bodyPr vert="horz"/>
          <a:lstStyle>
            <a:lvl1pPr marL="0" indent="0">
              <a:buFontTx/>
              <a:buNone/>
              <a:defRPr i="1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nb-NO" smtClean="0"/>
              <a:t>Rediger tekststiler i malen</a:t>
            </a:r>
          </a:p>
        </p:txBody>
      </p:sp>
      <p:sp>
        <p:nvSpPr>
          <p:cNvPr id="13" name="Plassholder for innhold 5"/>
          <p:cNvSpPr>
            <a:spLocks noGrp="1"/>
          </p:cNvSpPr>
          <p:nvPr>
            <p:ph sz="quarter" idx="15"/>
          </p:nvPr>
        </p:nvSpPr>
        <p:spPr>
          <a:xfrm>
            <a:off x="4612821" y="1805214"/>
            <a:ext cx="3388179" cy="2883203"/>
          </a:xfrm>
          <a:prstGeom prst="rect">
            <a:avLst/>
          </a:prstGeom>
          <a:noFill/>
        </p:spPr>
        <p:txBody>
          <a:bodyPr vert="horz" numCol="1" spcCol="1440000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Rediger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5" name="Plassholder for innhold 5"/>
          <p:cNvSpPr>
            <a:spLocks noGrp="1"/>
          </p:cNvSpPr>
          <p:nvPr>
            <p:ph sz="quarter" idx="16"/>
          </p:nvPr>
        </p:nvSpPr>
        <p:spPr>
          <a:xfrm>
            <a:off x="1138464" y="1805214"/>
            <a:ext cx="3388179" cy="2883203"/>
          </a:xfrm>
          <a:prstGeom prst="rect">
            <a:avLst/>
          </a:prstGeom>
          <a:noFill/>
        </p:spPr>
        <p:txBody>
          <a:bodyPr vert="horz" numCol="1" spcCol="1440000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Rediger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3839398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uten bilde - en kolonne_uten heraldik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tt linje 3"/>
          <p:cNvCxnSpPr/>
          <p:nvPr/>
        </p:nvCxnSpPr>
        <p:spPr>
          <a:xfrm>
            <a:off x="4271963" y="1223184"/>
            <a:ext cx="600075" cy="0"/>
          </a:xfrm>
          <a:prstGeom prst="line">
            <a:avLst/>
          </a:prstGeom>
          <a:ln w="6350">
            <a:solidFill>
              <a:srgbClr val="D7D7D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Plassholder for innhold 5"/>
          <p:cNvSpPr>
            <a:spLocks noGrp="1"/>
          </p:cNvSpPr>
          <p:nvPr>
            <p:ph sz="quarter" idx="10"/>
          </p:nvPr>
        </p:nvSpPr>
        <p:spPr>
          <a:xfrm>
            <a:off x="1910292" y="1276046"/>
            <a:ext cx="5312834" cy="3417662"/>
          </a:xfrm>
          <a:prstGeom prst="rect">
            <a:avLst/>
          </a:prstGeom>
          <a:noFill/>
        </p:spPr>
        <p:txBody>
          <a:bodyPr vert="horz" numCol="1" spcCol="1440000" anchor="t">
            <a:normAutofit/>
          </a:bodyPr>
          <a:lstStyle>
            <a:lvl1pPr marL="198000" indent="-162000">
              <a:lnSpc>
                <a:spcPct val="100000"/>
              </a:lnSpc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1pPr>
            <a:lvl2pPr marL="561600" indent="-23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2pPr>
            <a:lvl3pPr marL="9288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3pPr>
            <a:lvl4pPr marL="1494000">
              <a:defRPr sz="1600">
                <a:solidFill>
                  <a:srgbClr val="191919"/>
                </a:solidFill>
                <a:latin typeface="Cambria"/>
                <a:cs typeface="Cambria"/>
              </a:defRPr>
            </a:lvl4pPr>
            <a:lvl5pPr marL="2023200" indent="-198000">
              <a:buSzPct val="75000"/>
              <a:buFont typeface="Wingdings" charset="2"/>
              <a:buChar char="§"/>
              <a:defRPr sz="1600">
                <a:solidFill>
                  <a:srgbClr val="191919"/>
                </a:solidFill>
                <a:latin typeface="Cambria"/>
                <a:cs typeface="Cambria"/>
              </a:defRPr>
            </a:lvl5pPr>
          </a:lstStyle>
          <a:p>
            <a:pPr lvl="0"/>
            <a:r>
              <a:rPr lang="nb-NO" smtClean="0"/>
              <a:t>Rediger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12" name="Tittel 6"/>
          <p:cNvSpPr>
            <a:spLocks noGrp="1"/>
          </p:cNvSpPr>
          <p:nvPr>
            <p:ph type="title"/>
          </p:nvPr>
        </p:nvSpPr>
        <p:spPr>
          <a:xfrm>
            <a:off x="1911349" y="546551"/>
            <a:ext cx="5313364" cy="589644"/>
          </a:xfrm>
          <a:prstGeom prst="rect">
            <a:avLst/>
          </a:prstGeom>
        </p:spPr>
        <p:txBody>
          <a:bodyPr vert="horz" anchor="b"/>
          <a:lstStyle>
            <a:lvl1pPr algn="ctr">
              <a:defRPr sz="2000" i="1" spc="0" baseline="0">
                <a:solidFill>
                  <a:srgbClr val="191919"/>
                </a:solidFill>
                <a:latin typeface="Cambria"/>
                <a:cs typeface="Cambria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7" name="Plassholder for dato 7"/>
          <p:cNvSpPr>
            <a:spLocks noGrp="1"/>
          </p:cNvSpPr>
          <p:nvPr>
            <p:ph type="dt" sz="half" idx="12"/>
          </p:nvPr>
        </p:nvSpPr>
        <p:spPr>
          <a:xfrm>
            <a:off x="379413" y="4803775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rgbClr val="B2B2B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5198846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e fullskjer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ssholder for bilde 2"/>
          <p:cNvSpPr>
            <a:spLocks noGrp="1"/>
          </p:cNvSpPr>
          <p:nvPr>
            <p:ph type="pic" sz="quarter" idx="17" hasCustomPrompt="1"/>
          </p:nvPr>
        </p:nvSpPr>
        <p:spPr>
          <a:xfrm>
            <a:off x="91441" y="96013"/>
            <a:ext cx="8965692" cy="496519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nb-NO" dirty="0" smtClean="0"/>
              <a:t>Klikk for å redigere tekststiler i malen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9131264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13" Type="http://schemas.openxmlformats.org/officeDocument/2006/relationships/slideLayout" Target="../slideLayouts/slideLayout33.xml"/><Relationship Id="rId18" Type="http://schemas.openxmlformats.org/officeDocument/2006/relationships/slideLayout" Target="../slideLayouts/slideLayout38.xml"/><Relationship Id="rId3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7.xml"/><Relationship Id="rId12" Type="http://schemas.openxmlformats.org/officeDocument/2006/relationships/slideLayout" Target="../slideLayouts/slideLayout32.xml"/><Relationship Id="rId17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2.xml"/><Relationship Id="rId16" Type="http://schemas.openxmlformats.org/officeDocument/2006/relationships/slideLayout" Target="../slideLayouts/slideLayout36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slideLayout" Target="../slideLayouts/slideLayout31.xml"/><Relationship Id="rId5" Type="http://schemas.openxmlformats.org/officeDocument/2006/relationships/slideLayout" Target="../slideLayouts/slideLayout25.xml"/><Relationship Id="rId15" Type="http://schemas.openxmlformats.org/officeDocument/2006/relationships/slideLayout" Target="../slideLayouts/slideLayout35.xml"/><Relationship Id="rId10" Type="http://schemas.openxmlformats.org/officeDocument/2006/relationships/slideLayout" Target="../slideLayouts/slideLayout30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Relationship Id="rId14" Type="http://schemas.openxmlformats.org/officeDocument/2006/relationships/slideLayout" Target="../slideLayouts/slideLayout34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13" Type="http://schemas.openxmlformats.org/officeDocument/2006/relationships/slideLayout" Target="../slideLayouts/slideLayout51.xml"/><Relationship Id="rId18" Type="http://schemas.openxmlformats.org/officeDocument/2006/relationships/slideLayout" Target="../slideLayouts/slideLayout56.xml"/><Relationship Id="rId3" Type="http://schemas.openxmlformats.org/officeDocument/2006/relationships/slideLayout" Target="../slideLayouts/slideLayout41.xml"/><Relationship Id="rId21" Type="http://schemas.openxmlformats.org/officeDocument/2006/relationships/theme" Target="../theme/theme3.xml"/><Relationship Id="rId7" Type="http://schemas.openxmlformats.org/officeDocument/2006/relationships/slideLayout" Target="../slideLayouts/slideLayout45.xml"/><Relationship Id="rId12" Type="http://schemas.openxmlformats.org/officeDocument/2006/relationships/slideLayout" Target="../slideLayouts/slideLayout50.xml"/><Relationship Id="rId17" Type="http://schemas.openxmlformats.org/officeDocument/2006/relationships/slideLayout" Target="../slideLayouts/slideLayout55.xml"/><Relationship Id="rId2" Type="http://schemas.openxmlformats.org/officeDocument/2006/relationships/slideLayout" Target="../slideLayouts/slideLayout40.xml"/><Relationship Id="rId16" Type="http://schemas.openxmlformats.org/officeDocument/2006/relationships/slideLayout" Target="../slideLayouts/slideLayout54.xml"/><Relationship Id="rId20" Type="http://schemas.openxmlformats.org/officeDocument/2006/relationships/slideLayout" Target="../slideLayouts/slideLayout58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48.xml"/><Relationship Id="rId19" Type="http://schemas.openxmlformats.org/officeDocument/2006/relationships/slideLayout" Target="../slideLayouts/slideLayout57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Relationship Id="rId14" Type="http://schemas.openxmlformats.org/officeDocument/2006/relationships/slideLayout" Target="../slideLayouts/slideLayout5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6.xml"/><Relationship Id="rId13" Type="http://schemas.openxmlformats.org/officeDocument/2006/relationships/slideLayout" Target="../slideLayouts/slideLayout71.xml"/><Relationship Id="rId3" Type="http://schemas.openxmlformats.org/officeDocument/2006/relationships/slideLayout" Target="../slideLayouts/slideLayout61.xml"/><Relationship Id="rId7" Type="http://schemas.openxmlformats.org/officeDocument/2006/relationships/slideLayout" Target="../slideLayouts/slideLayout65.xml"/><Relationship Id="rId12" Type="http://schemas.openxmlformats.org/officeDocument/2006/relationships/slideLayout" Target="../slideLayouts/slideLayout70.xml"/><Relationship Id="rId2" Type="http://schemas.openxmlformats.org/officeDocument/2006/relationships/slideLayout" Target="../slideLayouts/slideLayout60.xml"/><Relationship Id="rId1" Type="http://schemas.openxmlformats.org/officeDocument/2006/relationships/slideLayout" Target="../slideLayouts/slideLayout59.xml"/><Relationship Id="rId6" Type="http://schemas.openxmlformats.org/officeDocument/2006/relationships/slideLayout" Target="../slideLayouts/slideLayout64.xml"/><Relationship Id="rId11" Type="http://schemas.openxmlformats.org/officeDocument/2006/relationships/slideLayout" Target="../slideLayouts/slideLayout69.xml"/><Relationship Id="rId5" Type="http://schemas.openxmlformats.org/officeDocument/2006/relationships/slideLayout" Target="../slideLayouts/slideLayout63.xml"/><Relationship Id="rId10" Type="http://schemas.openxmlformats.org/officeDocument/2006/relationships/slideLayout" Target="../slideLayouts/slideLayout68.xml"/><Relationship Id="rId4" Type="http://schemas.openxmlformats.org/officeDocument/2006/relationships/slideLayout" Target="../slideLayouts/slideLayout62.xml"/><Relationship Id="rId9" Type="http://schemas.openxmlformats.org/officeDocument/2006/relationships/slideLayout" Target="../slideLayouts/slideLayout67.xml"/><Relationship Id="rId1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9.xml"/><Relationship Id="rId13" Type="http://schemas.openxmlformats.org/officeDocument/2006/relationships/slideLayout" Target="../slideLayouts/slideLayout84.xml"/><Relationship Id="rId3" Type="http://schemas.openxmlformats.org/officeDocument/2006/relationships/slideLayout" Target="../slideLayouts/slideLayout74.xml"/><Relationship Id="rId7" Type="http://schemas.openxmlformats.org/officeDocument/2006/relationships/slideLayout" Target="../slideLayouts/slideLayout78.xml"/><Relationship Id="rId12" Type="http://schemas.openxmlformats.org/officeDocument/2006/relationships/slideLayout" Target="../slideLayouts/slideLayout83.xml"/><Relationship Id="rId2" Type="http://schemas.openxmlformats.org/officeDocument/2006/relationships/slideLayout" Target="../slideLayouts/slideLayout73.xml"/><Relationship Id="rId1" Type="http://schemas.openxmlformats.org/officeDocument/2006/relationships/slideLayout" Target="../slideLayouts/slideLayout72.xml"/><Relationship Id="rId6" Type="http://schemas.openxmlformats.org/officeDocument/2006/relationships/slideLayout" Target="../slideLayouts/slideLayout77.xml"/><Relationship Id="rId11" Type="http://schemas.openxmlformats.org/officeDocument/2006/relationships/slideLayout" Target="../slideLayouts/slideLayout82.xml"/><Relationship Id="rId5" Type="http://schemas.openxmlformats.org/officeDocument/2006/relationships/slideLayout" Target="../slideLayouts/slideLayout76.xml"/><Relationship Id="rId10" Type="http://schemas.openxmlformats.org/officeDocument/2006/relationships/slideLayout" Target="../slideLayouts/slideLayout81.xml"/><Relationship Id="rId4" Type="http://schemas.openxmlformats.org/officeDocument/2006/relationships/slideLayout" Target="../slideLayouts/slideLayout75.xml"/><Relationship Id="rId9" Type="http://schemas.openxmlformats.org/officeDocument/2006/relationships/slideLayout" Target="../slideLayouts/slideLayout80.xml"/><Relationship Id="rId1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2.xml"/><Relationship Id="rId13" Type="http://schemas.openxmlformats.org/officeDocument/2006/relationships/slideLayout" Target="../slideLayouts/slideLayout97.xml"/><Relationship Id="rId18" Type="http://schemas.openxmlformats.org/officeDocument/2006/relationships/slideLayout" Target="../slideLayouts/slideLayout102.xml"/><Relationship Id="rId3" Type="http://schemas.openxmlformats.org/officeDocument/2006/relationships/slideLayout" Target="../slideLayouts/slideLayout87.xml"/><Relationship Id="rId21" Type="http://schemas.openxmlformats.org/officeDocument/2006/relationships/theme" Target="../theme/theme6.xml"/><Relationship Id="rId7" Type="http://schemas.openxmlformats.org/officeDocument/2006/relationships/slideLayout" Target="../slideLayouts/slideLayout91.xml"/><Relationship Id="rId12" Type="http://schemas.openxmlformats.org/officeDocument/2006/relationships/slideLayout" Target="../slideLayouts/slideLayout96.xml"/><Relationship Id="rId17" Type="http://schemas.openxmlformats.org/officeDocument/2006/relationships/slideLayout" Target="../slideLayouts/slideLayout101.xml"/><Relationship Id="rId2" Type="http://schemas.openxmlformats.org/officeDocument/2006/relationships/slideLayout" Target="../slideLayouts/slideLayout86.xml"/><Relationship Id="rId16" Type="http://schemas.openxmlformats.org/officeDocument/2006/relationships/slideLayout" Target="../slideLayouts/slideLayout100.xml"/><Relationship Id="rId20" Type="http://schemas.openxmlformats.org/officeDocument/2006/relationships/slideLayout" Target="../slideLayouts/slideLayout104.xml"/><Relationship Id="rId1" Type="http://schemas.openxmlformats.org/officeDocument/2006/relationships/slideLayout" Target="../slideLayouts/slideLayout85.xml"/><Relationship Id="rId6" Type="http://schemas.openxmlformats.org/officeDocument/2006/relationships/slideLayout" Target="../slideLayouts/slideLayout90.xml"/><Relationship Id="rId11" Type="http://schemas.openxmlformats.org/officeDocument/2006/relationships/slideLayout" Target="../slideLayouts/slideLayout95.xml"/><Relationship Id="rId5" Type="http://schemas.openxmlformats.org/officeDocument/2006/relationships/slideLayout" Target="../slideLayouts/slideLayout89.xml"/><Relationship Id="rId15" Type="http://schemas.openxmlformats.org/officeDocument/2006/relationships/slideLayout" Target="../slideLayouts/slideLayout99.xml"/><Relationship Id="rId10" Type="http://schemas.openxmlformats.org/officeDocument/2006/relationships/slideLayout" Target="../slideLayouts/slideLayout94.xml"/><Relationship Id="rId19" Type="http://schemas.openxmlformats.org/officeDocument/2006/relationships/slideLayout" Target="../slideLayouts/slideLayout103.xml"/><Relationship Id="rId4" Type="http://schemas.openxmlformats.org/officeDocument/2006/relationships/slideLayout" Target="../slideLayouts/slideLayout88.xml"/><Relationship Id="rId9" Type="http://schemas.openxmlformats.org/officeDocument/2006/relationships/slideLayout" Target="../slideLayouts/slideLayout93.xml"/><Relationship Id="rId14" Type="http://schemas.openxmlformats.org/officeDocument/2006/relationships/slideLayout" Target="../slideLayouts/slideLayout9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Rektangel 50"/>
          <p:cNvSpPr>
            <a:spLocks/>
          </p:cNvSpPr>
          <p:nvPr/>
        </p:nvSpPr>
        <p:spPr>
          <a:xfrm>
            <a:off x="92075" y="95250"/>
            <a:ext cx="8959850" cy="4953000"/>
          </a:xfrm>
          <a:prstGeom prst="rect">
            <a:avLst/>
          </a:prstGeom>
          <a:noFill/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b-N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803" r:id="rId2"/>
    <p:sldLayoutId id="2147483751" r:id="rId3"/>
    <p:sldLayoutId id="2147483800" r:id="rId4"/>
    <p:sldLayoutId id="2147483813" r:id="rId5"/>
    <p:sldLayoutId id="2147483752" r:id="rId6"/>
    <p:sldLayoutId id="2147483801" r:id="rId7"/>
    <p:sldLayoutId id="2147483755" r:id="rId8"/>
    <p:sldLayoutId id="2147483802" r:id="rId9"/>
    <p:sldLayoutId id="2147483758" r:id="rId10"/>
    <p:sldLayoutId id="2147483804" r:id="rId11"/>
    <p:sldLayoutId id="2147483778" r:id="rId12"/>
    <p:sldLayoutId id="2147483805" r:id="rId13"/>
    <p:sldLayoutId id="2147483759" r:id="rId14"/>
    <p:sldLayoutId id="2147483798" r:id="rId15"/>
    <p:sldLayoutId id="2147483797" r:id="rId16"/>
    <p:sldLayoutId id="2147483791" r:id="rId17"/>
    <p:sldLayoutId id="2147483796" r:id="rId18"/>
    <p:sldLayoutId id="2147483795" r:id="rId19"/>
    <p:sldLayoutId id="2147483786" r:id="rId20"/>
  </p:sldLayoutIdLst>
  <p:timing>
    <p:tnLst>
      <p:par>
        <p:cTn id="1" dur="indefinite" restart="never" nodeType="tmRoot"/>
      </p:par>
    </p:tnLst>
  </p:timing>
  <p:hf hdr="0" dt="0"/>
  <p:txStyles>
    <p:titleStyle>
      <a:lvl1pPr algn="ctr" defTabSz="457200" rtl="0" eaLnBrk="1" fontAlgn="base" hangingPunct="1">
        <a:spcBef>
          <a:spcPct val="0"/>
        </a:spcBef>
        <a:spcAft>
          <a:spcPct val="0"/>
        </a:spcAft>
        <a:defRPr sz="2000" i="1" kern="1200" spc="5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ctr" defTabSz="457200" rtl="0" eaLnBrk="1" fontAlgn="base" hangingPunct="1">
        <a:spcBef>
          <a:spcPct val="0"/>
        </a:spcBef>
        <a:spcAft>
          <a:spcPct val="0"/>
        </a:spcAft>
        <a:defRPr sz="2000" i="1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2pPr>
      <a:lvl3pPr algn="ctr" defTabSz="457200" rtl="0" eaLnBrk="1" fontAlgn="base" hangingPunct="1">
        <a:spcBef>
          <a:spcPct val="0"/>
        </a:spcBef>
        <a:spcAft>
          <a:spcPct val="0"/>
        </a:spcAft>
        <a:defRPr sz="2000" i="1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3pPr>
      <a:lvl4pPr algn="ctr" defTabSz="457200" rtl="0" eaLnBrk="1" fontAlgn="base" hangingPunct="1">
        <a:spcBef>
          <a:spcPct val="0"/>
        </a:spcBef>
        <a:spcAft>
          <a:spcPct val="0"/>
        </a:spcAft>
        <a:defRPr sz="2000" i="1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4pPr>
      <a:lvl5pPr algn="ctr" defTabSz="457200" rtl="0" eaLnBrk="1" fontAlgn="base" hangingPunct="1">
        <a:spcBef>
          <a:spcPct val="0"/>
        </a:spcBef>
        <a:spcAft>
          <a:spcPct val="0"/>
        </a:spcAft>
        <a:defRPr sz="2000" i="1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5pPr>
      <a:lvl6pPr marL="457200" algn="ctr" defTabSz="457200" rtl="0" eaLnBrk="1" fontAlgn="base" hangingPunct="1">
        <a:spcBef>
          <a:spcPct val="0"/>
        </a:spcBef>
        <a:spcAft>
          <a:spcPct val="0"/>
        </a:spcAft>
        <a:defRPr sz="2000" i="1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6pPr>
      <a:lvl7pPr marL="914400" algn="ctr" defTabSz="457200" rtl="0" eaLnBrk="1" fontAlgn="base" hangingPunct="1">
        <a:spcBef>
          <a:spcPct val="0"/>
        </a:spcBef>
        <a:spcAft>
          <a:spcPct val="0"/>
        </a:spcAft>
        <a:defRPr sz="2000" i="1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7pPr>
      <a:lvl8pPr marL="1371600" algn="ctr" defTabSz="457200" rtl="0" eaLnBrk="1" fontAlgn="base" hangingPunct="1">
        <a:spcBef>
          <a:spcPct val="0"/>
        </a:spcBef>
        <a:spcAft>
          <a:spcPct val="0"/>
        </a:spcAft>
        <a:defRPr sz="2000" i="1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8pPr>
      <a:lvl9pPr marL="1828800" algn="ctr" defTabSz="457200" rtl="0" eaLnBrk="1" fontAlgn="base" hangingPunct="1">
        <a:spcBef>
          <a:spcPct val="0"/>
        </a:spcBef>
        <a:spcAft>
          <a:spcPct val="0"/>
        </a:spcAft>
        <a:defRPr sz="2000" i="1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chemeClr val="tx1"/>
          </a:solidFill>
          <a:latin typeface="Cambria"/>
          <a:ea typeface="ＭＳ Ｐゴシック" charset="0"/>
          <a:cs typeface="Cambria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Cambria"/>
          <a:ea typeface="ＭＳ Ｐゴシック" charset="0"/>
          <a:cs typeface="Cambria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chemeClr val="tx1"/>
          </a:solidFill>
          <a:latin typeface="Cambria"/>
          <a:ea typeface="ＭＳ Ｐゴシック" charset="0"/>
          <a:cs typeface="Cambria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Cambria"/>
          <a:ea typeface="ＭＳ Ｐゴシック" charset="0"/>
          <a:cs typeface="Cambria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1600" kern="1200">
          <a:solidFill>
            <a:schemeClr val="tx1"/>
          </a:solidFill>
          <a:latin typeface="Cambria"/>
          <a:ea typeface="ＭＳ Ｐゴシック" charset="0"/>
          <a:cs typeface="Cambria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/>
          <p:cNvSpPr>
            <a:spLocks/>
          </p:cNvSpPr>
          <p:nvPr/>
        </p:nvSpPr>
        <p:spPr>
          <a:xfrm>
            <a:off x="92075" y="95250"/>
            <a:ext cx="8959850" cy="495300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b-N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  <p:sldLayoutId id="2147483806" r:id="rId2"/>
    <p:sldLayoutId id="2147483764" r:id="rId3"/>
    <p:sldLayoutId id="2147483776" r:id="rId4"/>
    <p:sldLayoutId id="2147483812" r:id="rId5"/>
    <p:sldLayoutId id="2147483810" r:id="rId6"/>
    <p:sldLayoutId id="2147483811" r:id="rId7"/>
    <p:sldLayoutId id="2147483771" r:id="rId8"/>
    <p:sldLayoutId id="2147483807" r:id="rId9"/>
    <p:sldLayoutId id="2147483779" r:id="rId10"/>
    <p:sldLayoutId id="2147483808" r:id="rId11"/>
    <p:sldLayoutId id="2147483772" r:id="rId12"/>
    <p:sldLayoutId id="2147483809" r:id="rId13"/>
    <p:sldLayoutId id="2147483789" r:id="rId14"/>
    <p:sldLayoutId id="2147483790" r:id="rId15"/>
    <p:sldLayoutId id="2147483792" r:id="rId16"/>
    <p:sldLayoutId id="2147483793" r:id="rId17"/>
    <p:sldLayoutId id="2147483794" r:id="rId18"/>
  </p:sldLayoutIdLst>
  <p:timing>
    <p:tnLst>
      <p:par>
        <p:cTn id="1" dur="indefinite" restart="never" nodeType="tmRoot"/>
      </p:par>
    </p:tnLst>
  </p:timing>
  <p:hf hdr="0" dt="0"/>
  <p:txStyles>
    <p:titleStyle>
      <a:lvl1pPr algn="ctr" defTabSz="457200" rtl="0" fontAlgn="base">
        <a:spcBef>
          <a:spcPct val="0"/>
        </a:spcBef>
        <a:spcAft>
          <a:spcPct val="0"/>
        </a:spcAft>
        <a:defRPr sz="2000" i="1" kern="1200">
          <a:solidFill>
            <a:schemeClr val="bg1"/>
          </a:solidFill>
          <a:latin typeface="+mj-lt"/>
          <a:ea typeface="ＭＳ Ｐゴシック" charset="0"/>
          <a:cs typeface="ＭＳ Ｐゴシック" charset="0"/>
        </a:defRPr>
      </a:lvl1pPr>
      <a:lvl2pPr algn="ctr" defTabSz="457200" rtl="0" fontAlgn="base">
        <a:spcBef>
          <a:spcPct val="0"/>
        </a:spcBef>
        <a:spcAft>
          <a:spcPct val="0"/>
        </a:spcAft>
        <a:defRPr sz="2000" i="1">
          <a:solidFill>
            <a:schemeClr val="bg1"/>
          </a:solidFill>
          <a:latin typeface="Calibri" charset="0"/>
          <a:ea typeface="ＭＳ Ｐゴシック" charset="0"/>
          <a:cs typeface="ＭＳ Ｐゴシック" charset="0"/>
        </a:defRPr>
      </a:lvl2pPr>
      <a:lvl3pPr algn="ctr" defTabSz="457200" rtl="0" fontAlgn="base">
        <a:spcBef>
          <a:spcPct val="0"/>
        </a:spcBef>
        <a:spcAft>
          <a:spcPct val="0"/>
        </a:spcAft>
        <a:defRPr sz="2000" i="1">
          <a:solidFill>
            <a:schemeClr val="bg1"/>
          </a:solidFill>
          <a:latin typeface="Calibri" charset="0"/>
          <a:ea typeface="ＭＳ Ｐゴシック" charset="0"/>
          <a:cs typeface="ＭＳ Ｐゴシック" charset="0"/>
        </a:defRPr>
      </a:lvl3pPr>
      <a:lvl4pPr algn="ctr" defTabSz="457200" rtl="0" fontAlgn="base">
        <a:spcBef>
          <a:spcPct val="0"/>
        </a:spcBef>
        <a:spcAft>
          <a:spcPct val="0"/>
        </a:spcAft>
        <a:defRPr sz="2000" i="1">
          <a:solidFill>
            <a:schemeClr val="bg1"/>
          </a:solidFill>
          <a:latin typeface="Calibri" charset="0"/>
          <a:ea typeface="ＭＳ Ｐゴシック" charset="0"/>
          <a:cs typeface="ＭＳ Ｐゴシック" charset="0"/>
        </a:defRPr>
      </a:lvl4pPr>
      <a:lvl5pPr algn="ctr" defTabSz="457200" rtl="0" fontAlgn="base">
        <a:spcBef>
          <a:spcPct val="0"/>
        </a:spcBef>
        <a:spcAft>
          <a:spcPct val="0"/>
        </a:spcAft>
        <a:defRPr sz="2000" i="1">
          <a:solidFill>
            <a:schemeClr val="bg1"/>
          </a:solidFill>
          <a:latin typeface="Calibri" charset="0"/>
          <a:ea typeface="ＭＳ Ｐゴシック" charset="0"/>
          <a:cs typeface="ＭＳ Ｐゴシック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2000" i="1">
          <a:solidFill>
            <a:schemeClr val="bg1"/>
          </a:solidFill>
          <a:latin typeface="Calibri" charset="0"/>
          <a:ea typeface="ＭＳ Ｐゴシック" charset="0"/>
          <a:cs typeface="ＭＳ Ｐゴシック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2000" i="1">
          <a:solidFill>
            <a:schemeClr val="bg1"/>
          </a:solidFill>
          <a:latin typeface="Calibri" charset="0"/>
          <a:ea typeface="ＭＳ Ｐゴシック" charset="0"/>
          <a:cs typeface="ＭＳ Ｐゴシック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2000" i="1">
          <a:solidFill>
            <a:schemeClr val="bg1"/>
          </a:solidFill>
          <a:latin typeface="Calibri" charset="0"/>
          <a:ea typeface="ＭＳ Ｐゴシック" charset="0"/>
          <a:cs typeface="ＭＳ Ｐゴシック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2000" i="1">
          <a:solidFill>
            <a:schemeClr val="bg1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342900" indent="-342900" algn="l" defTabSz="457200" rtl="0" fontAlgn="base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rgbClr val="EFEFEF"/>
          </a:solidFill>
          <a:latin typeface="Cambria"/>
          <a:ea typeface="ＭＳ Ｐゴシック" charset="0"/>
          <a:cs typeface="Cambria"/>
        </a:defRPr>
      </a:lvl1pPr>
      <a:lvl2pPr marL="742950" indent="-285750" algn="l" defTabSz="457200" rtl="0" fontAlgn="base">
        <a:spcBef>
          <a:spcPct val="20000"/>
        </a:spcBef>
        <a:spcAft>
          <a:spcPct val="0"/>
        </a:spcAft>
        <a:buFont typeface="Arial" charset="0"/>
        <a:buChar char="–"/>
        <a:defRPr sz="1600" kern="1200">
          <a:solidFill>
            <a:srgbClr val="EFEFEF"/>
          </a:solidFill>
          <a:latin typeface="Cambria"/>
          <a:ea typeface="ＭＳ Ｐゴシック" charset="0"/>
          <a:cs typeface="Cambria"/>
        </a:defRPr>
      </a:lvl2pPr>
      <a:lvl3pPr marL="11430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rgbClr val="EFEFEF"/>
          </a:solidFill>
          <a:latin typeface="Cambria"/>
          <a:ea typeface="ＭＳ Ｐゴシック" charset="0"/>
          <a:cs typeface="Cambria"/>
        </a:defRPr>
      </a:lvl3pPr>
      <a:lvl4pPr marL="16002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–"/>
        <a:defRPr sz="1600" kern="1200">
          <a:solidFill>
            <a:srgbClr val="EFEFEF"/>
          </a:solidFill>
          <a:latin typeface="Cambria"/>
          <a:ea typeface="ＭＳ Ｐゴシック" charset="0"/>
          <a:cs typeface="Cambria"/>
        </a:defRPr>
      </a:lvl4pPr>
      <a:lvl5pPr marL="20574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»"/>
        <a:defRPr sz="1600" kern="1200">
          <a:solidFill>
            <a:srgbClr val="EFEFEF"/>
          </a:solidFill>
          <a:latin typeface="Cambria"/>
          <a:ea typeface="ＭＳ Ｐゴシック" charset="0"/>
          <a:cs typeface="Cambria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Rektangel 50"/>
          <p:cNvSpPr>
            <a:spLocks/>
          </p:cNvSpPr>
          <p:nvPr/>
        </p:nvSpPr>
        <p:spPr>
          <a:xfrm>
            <a:off x="92075" y="95250"/>
            <a:ext cx="8959850" cy="4953000"/>
          </a:xfrm>
          <a:prstGeom prst="rect">
            <a:avLst/>
          </a:prstGeom>
          <a:noFill/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solidFill>
                <a:srgbClr val="EFEF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2861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5" r:id="rId1"/>
    <p:sldLayoutId id="2147483816" r:id="rId2"/>
    <p:sldLayoutId id="2147483817" r:id="rId3"/>
    <p:sldLayoutId id="2147483818" r:id="rId4"/>
    <p:sldLayoutId id="2147483819" r:id="rId5"/>
    <p:sldLayoutId id="2147483820" r:id="rId6"/>
    <p:sldLayoutId id="2147483821" r:id="rId7"/>
    <p:sldLayoutId id="2147483822" r:id="rId8"/>
    <p:sldLayoutId id="2147483823" r:id="rId9"/>
    <p:sldLayoutId id="2147483824" r:id="rId10"/>
    <p:sldLayoutId id="2147483825" r:id="rId11"/>
    <p:sldLayoutId id="2147483826" r:id="rId12"/>
    <p:sldLayoutId id="2147483827" r:id="rId13"/>
    <p:sldLayoutId id="2147483828" r:id="rId14"/>
    <p:sldLayoutId id="2147483829" r:id="rId15"/>
    <p:sldLayoutId id="2147483830" r:id="rId16"/>
    <p:sldLayoutId id="2147483831" r:id="rId17"/>
    <p:sldLayoutId id="2147483832" r:id="rId18"/>
    <p:sldLayoutId id="2147483833" r:id="rId19"/>
    <p:sldLayoutId id="2147483834" r:id="rId20"/>
  </p:sldLayoutIdLst>
  <p:timing>
    <p:tnLst>
      <p:par>
        <p:cTn id="1" dur="indefinite" restart="never" nodeType="tmRoot"/>
      </p:par>
    </p:tnLst>
  </p:timing>
  <p:hf hdr="0" dt="0"/>
  <p:txStyles>
    <p:titleStyle>
      <a:lvl1pPr algn="ctr" defTabSz="457200" rtl="0" eaLnBrk="1" fontAlgn="base" hangingPunct="1">
        <a:spcBef>
          <a:spcPct val="0"/>
        </a:spcBef>
        <a:spcAft>
          <a:spcPct val="0"/>
        </a:spcAft>
        <a:defRPr sz="2000" i="1" kern="1200" spc="5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ctr" defTabSz="457200" rtl="0" eaLnBrk="1" fontAlgn="base" hangingPunct="1">
        <a:spcBef>
          <a:spcPct val="0"/>
        </a:spcBef>
        <a:spcAft>
          <a:spcPct val="0"/>
        </a:spcAft>
        <a:defRPr sz="2000" i="1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2pPr>
      <a:lvl3pPr algn="ctr" defTabSz="457200" rtl="0" eaLnBrk="1" fontAlgn="base" hangingPunct="1">
        <a:spcBef>
          <a:spcPct val="0"/>
        </a:spcBef>
        <a:spcAft>
          <a:spcPct val="0"/>
        </a:spcAft>
        <a:defRPr sz="2000" i="1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3pPr>
      <a:lvl4pPr algn="ctr" defTabSz="457200" rtl="0" eaLnBrk="1" fontAlgn="base" hangingPunct="1">
        <a:spcBef>
          <a:spcPct val="0"/>
        </a:spcBef>
        <a:spcAft>
          <a:spcPct val="0"/>
        </a:spcAft>
        <a:defRPr sz="2000" i="1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4pPr>
      <a:lvl5pPr algn="ctr" defTabSz="457200" rtl="0" eaLnBrk="1" fontAlgn="base" hangingPunct="1">
        <a:spcBef>
          <a:spcPct val="0"/>
        </a:spcBef>
        <a:spcAft>
          <a:spcPct val="0"/>
        </a:spcAft>
        <a:defRPr sz="2000" i="1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5pPr>
      <a:lvl6pPr marL="457200" algn="ctr" defTabSz="457200" rtl="0" eaLnBrk="1" fontAlgn="base" hangingPunct="1">
        <a:spcBef>
          <a:spcPct val="0"/>
        </a:spcBef>
        <a:spcAft>
          <a:spcPct val="0"/>
        </a:spcAft>
        <a:defRPr sz="2000" i="1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6pPr>
      <a:lvl7pPr marL="914400" algn="ctr" defTabSz="457200" rtl="0" eaLnBrk="1" fontAlgn="base" hangingPunct="1">
        <a:spcBef>
          <a:spcPct val="0"/>
        </a:spcBef>
        <a:spcAft>
          <a:spcPct val="0"/>
        </a:spcAft>
        <a:defRPr sz="2000" i="1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7pPr>
      <a:lvl8pPr marL="1371600" algn="ctr" defTabSz="457200" rtl="0" eaLnBrk="1" fontAlgn="base" hangingPunct="1">
        <a:spcBef>
          <a:spcPct val="0"/>
        </a:spcBef>
        <a:spcAft>
          <a:spcPct val="0"/>
        </a:spcAft>
        <a:defRPr sz="2000" i="1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8pPr>
      <a:lvl9pPr marL="1828800" algn="ctr" defTabSz="457200" rtl="0" eaLnBrk="1" fontAlgn="base" hangingPunct="1">
        <a:spcBef>
          <a:spcPct val="0"/>
        </a:spcBef>
        <a:spcAft>
          <a:spcPct val="0"/>
        </a:spcAft>
        <a:defRPr sz="2000" i="1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chemeClr val="tx1"/>
          </a:solidFill>
          <a:latin typeface="Cambria"/>
          <a:ea typeface="ＭＳ Ｐゴシック" charset="0"/>
          <a:cs typeface="Cambria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Cambria"/>
          <a:ea typeface="ＭＳ Ｐゴシック" charset="0"/>
          <a:cs typeface="Cambria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chemeClr val="tx1"/>
          </a:solidFill>
          <a:latin typeface="Cambria"/>
          <a:ea typeface="ＭＳ Ｐゴシック" charset="0"/>
          <a:cs typeface="Cambria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Cambria"/>
          <a:ea typeface="ＭＳ Ｐゴシック" charset="0"/>
          <a:cs typeface="Cambria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1600" kern="1200">
          <a:solidFill>
            <a:schemeClr val="tx1"/>
          </a:solidFill>
          <a:latin typeface="Cambria"/>
          <a:ea typeface="ＭＳ Ｐゴシック" charset="0"/>
          <a:cs typeface="Cambria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Rektangel 50"/>
          <p:cNvSpPr>
            <a:spLocks/>
          </p:cNvSpPr>
          <p:nvPr/>
        </p:nvSpPr>
        <p:spPr>
          <a:xfrm>
            <a:off x="92075" y="95250"/>
            <a:ext cx="8959850" cy="4953000"/>
          </a:xfrm>
          <a:prstGeom prst="rect">
            <a:avLst/>
          </a:prstGeom>
          <a:noFill/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102536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1" r:id="rId1"/>
    <p:sldLayoutId id="2147483852" r:id="rId2"/>
    <p:sldLayoutId id="2147483853" r:id="rId3"/>
    <p:sldLayoutId id="2147483854" r:id="rId4"/>
    <p:sldLayoutId id="2147483855" r:id="rId5"/>
    <p:sldLayoutId id="2147483856" r:id="rId6"/>
    <p:sldLayoutId id="2147483857" r:id="rId7"/>
    <p:sldLayoutId id="2147483858" r:id="rId8"/>
    <p:sldLayoutId id="2147483859" r:id="rId9"/>
    <p:sldLayoutId id="2147483860" r:id="rId10"/>
    <p:sldLayoutId id="2147483861" r:id="rId11"/>
    <p:sldLayoutId id="2147483862" r:id="rId12"/>
    <p:sldLayoutId id="2147483863" r:id="rId13"/>
  </p:sldLayoutIdLst>
  <p:timing>
    <p:tnLst>
      <p:par>
        <p:cTn id="1" dur="indefinite" restart="never" nodeType="tmRoot"/>
      </p:par>
    </p:tnLst>
  </p:timing>
  <p:hf sldNum="0" hdr="0" dt="0"/>
  <p:txStyles>
    <p:titleStyle>
      <a:lvl1pPr algn="ctr" defTabSz="457200" rtl="0" eaLnBrk="1" fontAlgn="base" hangingPunct="1">
        <a:spcBef>
          <a:spcPct val="0"/>
        </a:spcBef>
        <a:spcAft>
          <a:spcPct val="0"/>
        </a:spcAft>
        <a:defRPr sz="2000" i="1" kern="1200" spc="5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ctr" defTabSz="457200" rtl="0" eaLnBrk="1" fontAlgn="base" hangingPunct="1">
        <a:spcBef>
          <a:spcPct val="0"/>
        </a:spcBef>
        <a:spcAft>
          <a:spcPct val="0"/>
        </a:spcAft>
        <a:defRPr sz="2000" i="1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2pPr>
      <a:lvl3pPr algn="ctr" defTabSz="457200" rtl="0" eaLnBrk="1" fontAlgn="base" hangingPunct="1">
        <a:spcBef>
          <a:spcPct val="0"/>
        </a:spcBef>
        <a:spcAft>
          <a:spcPct val="0"/>
        </a:spcAft>
        <a:defRPr sz="2000" i="1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3pPr>
      <a:lvl4pPr algn="ctr" defTabSz="457200" rtl="0" eaLnBrk="1" fontAlgn="base" hangingPunct="1">
        <a:spcBef>
          <a:spcPct val="0"/>
        </a:spcBef>
        <a:spcAft>
          <a:spcPct val="0"/>
        </a:spcAft>
        <a:defRPr sz="2000" i="1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4pPr>
      <a:lvl5pPr algn="ctr" defTabSz="457200" rtl="0" eaLnBrk="1" fontAlgn="base" hangingPunct="1">
        <a:spcBef>
          <a:spcPct val="0"/>
        </a:spcBef>
        <a:spcAft>
          <a:spcPct val="0"/>
        </a:spcAft>
        <a:defRPr sz="2000" i="1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5pPr>
      <a:lvl6pPr marL="457200" algn="ctr" defTabSz="457200" rtl="0" eaLnBrk="1" fontAlgn="base" hangingPunct="1">
        <a:spcBef>
          <a:spcPct val="0"/>
        </a:spcBef>
        <a:spcAft>
          <a:spcPct val="0"/>
        </a:spcAft>
        <a:defRPr sz="2000" i="1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6pPr>
      <a:lvl7pPr marL="914400" algn="ctr" defTabSz="457200" rtl="0" eaLnBrk="1" fontAlgn="base" hangingPunct="1">
        <a:spcBef>
          <a:spcPct val="0"/>
        </a:spcBef>
        <a:spcAft>
          <a:spcPct val="0"/>
        </a:spcAft>
        <a:defRPr sz="2000" i="1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7pPr>
      <a:lvl8pPr marL="1371600" algn="ctr" defTabSz="457200" rtl="0" eaLnBrk="1" fontAlgn="base" hangingPunct="1">
        <a:spcBef>
          <a:spcPct val="0"/>
        </a:spcBef>
        <a:spcAft>
          <a:spcPct val="0"/>
        </a:spcAft>
        <a:defRPr sz="2000" i="1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8pPr>
      <a:lvl9pPr marL="1828800" algn="ctr" defTabSz="457200" rtl="0" eaLnBrk="1" fontAlgn="base" hangingPunct="1">
        <a:spcBef>
          <a:spcPct val="0"/>
        </a:spcBef>
        <a:spcAft>
          <a:spcPct val="0"/>
        </a:spcAft>
        <a:defRPr sz="2000" i="1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chemeClr val="tx1"/>
          </a:solidFill>
          <a:latin typeface="Cambria"/>
          <a:ea typeface="ＭＳ Ｐゴシック" charset="0"/>
          <a:cs typeface="Cambria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Cambria"/>
          <a:ea typeface="ＭＳ Ｐゴシック" charset="0"/>
          <a:cs typeface="Cambria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chemeClr val="tx1"/>
          </a:solidFill>
          <a:latin typeface="Cambria"/>
          <a:ea typeface="ＭＳ Ｐゴシック" charset="0"/>
          <a:cs typeface="Cambria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Cambria"/>
          <a:ea typeface="ＭＳ Ｐゴシック" charset="0"/>
          <a:cs typeface="Cambria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1600" kern="1200">
          <a:solidFill>
            <a:schemeClr val="tx1"/>
          </a:solidFill>
          <a:latin typeface="Cambria"/>
          <a:ea typeface="ＭＳ Ｐゴシック" charset="0"/>
          <a:cs typeface="Cambria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Rektangel 50"/>
          <p:cNvSpPr>
            <a:spLocks/>
          </p:cNvSpPr>
          <p:nvPr/>
        </p:nvSpPr>
        <p:spPr>
          <a:xfrm>
            <a:off x="92075" y="95250"/>
            <a:ext cx="8959850" cy="4953000"/>
          </a:xfrm>
          <a:prstGeom prst="rect">
            <a:avLst/>
          </a:prstGeom>
          <a:noFill/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998500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  <p:sldLayoutId id="2147483876" r:id="rId12"/>
    <p:sldLayoutId id="2147483877" r:id="rId13"/>
  </p:sldLayoutIdLst>
  <p:timing>
    <p:tnLst>
      <p:par>
        <p:cTn id="1" dur="indefinite" restart="never" nodeType="tmRoot"/>
      </p:par>
    </p:tnLst>
  </p:timing>
  <p:hf hdr="0" dt="0"/>
  <p:txStyles>
    <p:titleStyle>
      <a:lvl1pPr algn="ctr" defTabSz="457200" rtl="0" eaLnBrk="1" fontAlgn="base" hangingPunct="1">
        <a:spcBef>
          <a:spcPct val="0"/>
        </a:spcBef>
        <a:spcAft>
          <a:spcPct val="0"/>
        </a:spcAft>
        <a:defRPr sz="2000" i="1" kern="1200" spc="5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ctr" defTabSz="457200" rtl="0" eaLnBrk="1" fontAlgn="base" hangingPunct="1">
        <a:spcBef>
          <a:spcPct val="0"/>
        </a:spcBef>
        <a:spcAft>
          <a:spcPct val="0"/>
        </a:spcAft>
        <a:defRPr sz="2000" i="1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2pPr>
      <a:lvl3pPr algn="ctr" defTabSz="457200" rtl="0" eaLnBrk="1" fontAlgn="base" hangingPunct="1">
        <a:spcBef>
          <a:spcPct val="0"/>
        </a:spcBef>
        <a:spcAft>
          <a:spcPct val="0"/>
        </a:spcAft>
        <a:defRPr sz="2000" i="1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3pPr>
      <a:lvl4pPr algn="ctr" defTabSz="457200" rtl="0" eaLnBrk="1" fontAlgn="base" hangingPunct="1">
        <a:spcBef>
          <a:spcPct val="0"/>
        </a:spcBef>
        <a:spcAft>
          <a:spcPct val="0"/>
        </a:spcAft>
        <a:defRPr sz="2000" i="1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4pPr>
      <a:lvl5pPr algn="ctr" defTabSz="457200" rtl="0" eaLnBrk="1" fontAlgn="base" hangingPunct="1">
        <a:spcBef>
          <a:spcPct val="0"/>
        </a:spcBef>
        <a:spcAft>
          <a:spcPct val="0"/>
        </a:spcAft>
        <a:defRPr sz="2000" i="1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5pPr>
      <a:lvl6pPr marL="457200" algn="ctr" defTabSz="457200" rtl="0" eaLnBrk="1" fontAlgn="base" hangingPunct="1">
        <a:spcBef>
          <a:spcPct val="0"/>
        </a:spcBef>
        <a:spcAft>
          <a:spcPct val="0"/>
        </a:spcAft>
        <a:defRPr sz="2000" i="1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6pPr>
      <a:lvl7pPr marL="914400" algn="ctr" defTabSz="457200" rtl="0" eaLnBrk="1" fontAlgn="base" hangingPunct="1">
        <a:spcBef>
          <a:spcPct val="0"/>
        </a:spcBef>
        <a:spcAft>
          <a:spcPct val="0"/>
        </a:spcAft>
        <a:defRPr sz="2000" i="1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7pPr>
      <a:lvl8pPr marL="1371600" algn="ctr" defTabSz="457200" rtl="0" eaLnBrk="1" fontAlgn="base" hangingPunct="1">
        <a:spcBef>
          <a:spcPct val="0"/>
        </a:spcBef>
        <a:spcAft>
          <a:spcPct val="0"/>
        </a:spcAft>
        <a:defRPr sz="2000" i="1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8pPr>
      <a:lvl9pPr marL="1828800" algn="ctr" defTabSz="457200" rtl="0" eaLnBrk="1" fontAlgn="base" hangingPunct="1">
        <a:spcBef>
          <a:spcPct val="0"/>
        </a:spcBef>
        <a:spcAft>
          <a:spcPct val="0"/>
        </a:spcAft>
        <a:defRPr sz="2000" i="1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chemeClr val="tx1"/>
          </a:solidFill>
          <a:latin typeface="Cambria"/>
          <a:ea typeface="ＭＳ Ｐゴシック" charset="0"/>
          <a:cs typeface="Cambria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Cambria"/>
          <a:ea typeface="ＭＳ Ｐゴシック" charset="0"/>
          <a:cs typeface="Cambria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chemeClr val="tx1"/>
          </a:solidFill>
          <a:latin typeface="Cambria"/>
          <a:ea typeface="ＭＳ Ｐゴシック" charset="0"/>
          <a:cs typeface="Cambria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Cambria"/>
          <a:ea typeface="ＭＳ Ｐゴシック" charset="0"/>
          <a:cs typeface="Cambria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1600" kern="1200">
          <a:solidFill>
            <a:schemeClr val="tx1"/>
          </a:solidFill>
          <a:latin typeface="Cambria"/>
          <a:ea typeface="ＭＳ Ｐゴシック" charset="0"/>
          <a:cs typeface="Cambria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Rektangel 50"/>
          <p:cNvSpPr>
            <a:spLocks/>
          </p:cNvSpPr>
          <p:nvPr/>
        </p:nvSpPr>
        <p:spPr>
          <a:xfrm>
            <a:off x="92075" y="95250"/>
            <a:ext cx="8959850" cy="4953000"/>
          </a:xfrm>
          <a:prstGeom prst="rect">
            <a:avLst/>
          </a:prstGeom>
          <a:noFill/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898192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9" r:id="rId1"/>
    <p:sldLayoutId id="2147483880" r:id="rId2"/>
    <p:sldLayoutId id="2147483881" r:id="rId3"/>
    <p:sldLayoutId id="2147483882" r:id="rId4"/>
    <p:sldLayoutId id="2147483883" r:id="rId5"/>
    <p:sldLayoutId id="2147483884" r:id="rId6"/>
    <p:sldLayoutId id="2147483885" r:id="rId7"/>
    <p:sldLayoutId id="2147483886" r:id="rId8"/>
    <p:sldLayoutId id="2147483887" r:id="rId9"/>
    <p:sldLayoutId id="2147483888" r:id="rId10"/>
    <p:sldLayoutId id="2147483889" r:id="rId11"/>
    <p:sldLayoutId id="2147483890" r:id="rId12"/>
    <p:sldLayoutId id="2147483891" r:id="rId13"/>
    <p:sldLayoutId id="2147483892" r:id="rId14"/>
    <p:sldLayoutId id="2147483893" r:id="rId15"/>
    <p:sldLayoutId id="2147483894" r:id="rId16"/>
    <p:sldLayoutId id="2147483895" r:id="rId17"/>
    <p:sldLayoutId id="2147483896" r:id="rId18"/>
    <p:sldLayoutId id="2147483897" r:id="rId19"/>
    <p:sldLayoutId id="2147483898" r:id="rId20"/>
  </p:sldLayoutIdLst>
  <p:timing>
    <p:tnLst>
      <p:par>
        <p:cTn id="1" dur="indefinite" restart="never" nodeType="tmRoot"/>
      </p:par>
    </p:tnLst>
  </p:timing>
  <p:hf hdr="0" dt="0"/>
  <p:txStyles>
    <p:titleStyle>
      <a:lvl1pPr algn="ctr" defTabSz="457200" rtl="0" eaLnBrk="1" fontAlgn="base" hangingPunct="1">
        <a:spcBef>
          <a:spcPct val="0"/>
        </a:spcBef>
        <a:spcAft>
          <a:spcPct val="0"/>
        </a:spcAft>
        <a:defRPr sz="2000" i="1" kern="1200" spc="5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ctr" defTabSz="457200" rtl="0" eaLnBrk="1" fontAlgn="base" hangingPunct="1">
        <a:spcBef>
          <a:spcPct val="0"/>
        </a:spcBef>
        <a:spcAft>
          <a:spcPct val="0"/>
        </a:spcAft>
        <a:defRPr sz="2000" i="1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2pPr>
      <a:lvl3pPr algn="ctr" defTabSz="457200" rtl="0" eaLnBrk="1" fontAlgn="base" hangingPunct="1">
        <a:spcBef>
          <a:spcPct val="0"/>
        </a:spcBef>
        <a:spcAft>
          <a:spcPct val="0"/>
        </a:spcAft>
        <a:defRPr sz="2000" i="1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3pPr>
      <a:lvl4pPr algn="ctr" defTabSz="457200" rtl="0" eaLnBrk="1" fontAlgn="base" hangingPunct="1">
        <a:spcBef>
          <a:spcPct val="0"/>
        </a:spcBef>
        <a:spcAft>
          <a:spcPct val="0"/>
        </a:spcAft>
        <a:defRPr sz="2000" i="1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4pPr>
      <a:lvl5pPr algn="ctr" defTabSz="457200" rtl="0" eaLnBrk="1" fontAlgn="base" hangingPunct="1">
        <a:spcBef>
          <a:spcPct val="0"/>
        </a:spcBef>
        <a:spcAft>
          <a:spcPct val="0"/>
        </a:spcAft>
        <a:defRPr sz="2000" i="1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5pPr>
      <a:lvl6pPr marL="457200" algn="ctr" defTabSz="457200" rtl="0" eaLnBrk="1" fontAlgn="base" hangingPunct="1">
        <a:spcBef>
          <a:spcPct val="0"/>
        </a:spcBef>
        <a:spcAft>
          <a:spcPct val="0"/>
        </a:spcAft>
        <a:defRPr sz="2000" i="1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6pPr>
      <a:lvl7pPr marL="914400" algn="ctr" defTabSz="457200" rtl="0" eaLnBrk="1" fontAlgn="base" hangingPunct="1">
        <a:spcBef>
          <a:spcPct val="0"/>
        </a:spcBef>
        <a:spcAft>
          <a:spcPct val="0"/>
        </a:spcAft>
        <a:defRPr sz="2000" i="1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7pPr>
      <a:lvl8pPr marL="1371600" algn="ctr" defTabSz="457200" rtl="0" eaLnBrk="1" fontAlgn="base" hangingPunct="1">
        <a:spcBef>
          <a:spcPct val="0"/>
        </a:spcBef>
        <a:spcAft>
          <a:spcPct val="0"/>
        </a:spcAft>
        <a:defRPr sz="2000" i="1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8pPr>
      <a:lvl9pPr marL="1828800" algn="ctr" defTabSz="457200" rtl="0" eaLnBrk="1" fontAlgn="base" hangingPunct="1">
        <a:spcBef>
          <a:spcPct val="0"/>
        </a:spcBef>
        <a:spcAft>
          <a:spcPct val="0"/>
        </a:spcAft>
        <a:defRPr sz="2000" i="1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chemeClr val="tx1"/>
          </a:solidFill>
          <a:latin typeface="Cambria"/>
          <a:ea typeface="ＭＳ Ｐゴシック" charset="0"/>
          <a:cs typeface="Cambria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Cambria"/>
          <a:ea typeface="ＭＳ Ｐゴシック" charset="0"/>
          <a:cs typeface="Cambria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chemeClr val="tx1"/>
          </a:solidFill>
          <a:latin typeface="Cambria"/>
          <a:ea typeface="ＭＳ Ｐゴシック" charset="0"/>
          <a:cs typeface="Cambria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Cambria"/>
          <a:ea typeface="ＭＳ Ｐゴシック" charset="0"/>
          <a:cs typeface="Cambria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1600" kern="1200">
          <a:solidFill>
            <a:schemeClr val="tx1"/>
          </a:solidFill>
          <a:latin typeface="Cambria"/>
          <a:ea typeface="ＭＳ Ｐゴシック" charset="0"/>
          <a:cs typeface="Cambria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4.jpe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10" Type="http://schemas.openxmlformats.org/officeDocument/2006/relationships/image" Target="../media/image21.png"/><Relationship Id="rId4" Type="http://schemas.openxmlformats.org/officeDocument/2006/relationships/image" Target="../media/image1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tel 8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90" name="Undertittel 89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2" name="Plassholder for bunntekst 1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nb-NO" smtClean="0"/>
              <a:t>Heimevernets våpenskole</a:t>
            </a:r>
            <a:endParaRPr lang="nb-NO" dirty="0"/>
          </a:p>
        </p:txBody>
      </p:sp>
      <p:pic>
        <p:nvPicPr>
          <p:cNvPr id="7" name="Bilde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8756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19823" y="237998"/>
            <a:ext cx="1549965" cy="1668622"/>
          </a:xfrm>
          <a:prstGeom prst="rect">
            <a:avLst/>
          </a:prstGeom>
        </p:spPr>
      </p:pic>
      <p:sp>
        <p:nvSpPr>
          <p:cNvPr id="91" name="Plassholder for bilde 90"/>
          <p:cNvSpPr>
            <a:spLocks noGrp="1"/>
          </p:cNvSpPr>
          <p:nvPr>
            <p:ph type="pic" sz="quarter" idx="18"/>
          </p:nvPr>
        </p:nvSpPr>
        <p:spPr/>
      </p:sp>
      <p:pic>
        <p:nvPicPr>
          <p:cNvPr id="92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4322" y="4150096"/>
            <a:ext cx="1780965" cy="564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4322" y="4150096"/>
            <a:ext cx="1780965" cy="5796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Bild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88" r="20088"/>
          <a:stretch>
            <a:fillRect/>
          </a:stretch>
        </p:blipFill>
        <p:spPr bwMode="auto">
          <a:xfrm>
            <a:off x="4596683" y="96684"/>
            <a:ext cx="4453737" cy="495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0498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ssholder for bunn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415" y="2048324"/>
            <a:ext cx="1002506" cy="25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925" y="2657894"/>
            <a:ext cx="1904996" cy="2405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7479" y="1763267"/>
            <a:ext cx="1002506" cy="2405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7479" y="2352565"/>
            <a:ext cx="1010442" cy="2405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415" y="1475586"/>
            <a:ext cx="1002506" cy="2232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6376" y="3589344"/>
            <a:ext cx="1780965" cy="778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6377" y="4467123"/>
            <a:ext cx="1780964" cy="396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6375" y="1425719"/>
            <a:ext cx="1780965" cy="5796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6375" y="2087402"/>
            <a:ext cx="1780965" cy="564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6375" y="2735748"/>
            <a:ext cx="1780965" cy="770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kstSylinder 17"/>
          <p:cNvSpPr txBox="1"/>
          <p:nvPr/>
        </p:nvSpPr>
        <p:spPr>
          <a:xfrm>
            <a:off x="1826377" y="1004835"/>
            <a:ext cx="2120202" cy="338554"/>
          </a:xfrm>
          <a:prstGeom prst="rect">
            <a:avLst/>
          </a:prstGeom>
          <a:solidFill>
            <a:schemeClr val="accent3"/>
          </a:solidFill>
        </p:spPr>
        <p:txBody>
          <a:bodyPr vert="horz" wrap="square" rtlCol="0" anchor="t">
            <a:spAutoFit/>
          </a:bodyPr>
          <a:lstStyle/>
          <a:p>
            <a:r>
              <a:rPr lang="nb-NO" sz="1600" dirty="0" smtClean="0">
                <a:solidFill>
                  <a:schemeClr val="tx1"/>
                </a:solidFill>
                <a:latin typeface="Cambria"/>
                <a:cs typeface="Cambria"/>
              </a:rPr>
              <a:t>Til 1. lysbildet</a:t>
            </a:r>
          </a:p>
        </p:txBody>
      </p:sp>
      <p:sp>
        <p:nvSpPr>
          <p:cNvPr id="19" name="TekstSylinder 18"/>
          <p:cNvSpPr txBox="1"/>
          <p:nvPr/>
        </p:nvSpPr>
        <p:spPr>
          <a:xfrm>
            <a:off x="4705322" y="1004835"/>
            <a:ext cx="2120202" cy="338554"/>
          </a:xfrm>
          <a:prstGeom prst="rect">
            <a:avLst/>
          </a:prstGeom>
          <a:solidFill>
            <a:schemeClr val="accent3"/>
          </a:solidFill>
        </p:spPr>
        <p:txBody>
          <a:bodyPr vert="horz" wrap="square" rtlCol="0" anchor="t">
            <a:spAutoFit/>
          </a:bodyPr>
          <a:lstStyle/>
          <a:p>
            <a:r>
              <a:rPr lang="nb-NO" sz="1600" dirty="0" smtClean="0">
                <a:solidFill>
                  <a:schemeClr val="tx1"/>
                </a:solidFill>
                <a:latin typeface="Cambria"/>
                <a:cs typeface="Cambria"/>
              </a:rPr>
              <a:t>Til øvrige lysbilder</a:t>
            </a:r>
          </a:p>
        </p:txBody>
      </p:sp>
    </p:spTree>
    <p:extLst>
      <p:ext uri="{BB962C8B-B14F-4D97-AF65-F5344CB8AC3E}">
        <p14:creationId xmlns:p14="http://schemas.microsoft.com/office/powerpoint/2010/main" val="3093358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altLang="nb-NO" smtClean="0"/>
              <a:t>Leksjonsmål</a:t>
            </a:r>
            <a:endParaRPr lang="nb-NO" dirty="0"/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smtClean="0"/>
              <a:t>Heimevernets våpenskole</a:t>
            </a:r>
            <a:endParaRPr lang="nb-NO" dirty="0"/>
          </a:p>
        </p:txBody>
      </p:sp>
      <p:sp>
        <p:nvSpPr>
          <p:cNvPr id="14" name="Plassholder for innhold 1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11" name="Plassholder for innhold 10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nb-NO" smtClean="0"/>
              <a:t>Leksjonsplan</a:t>
            </a:r>
            <a:endParaRPr lang="nb-NO" dirty="0"/>
          </a:p>
        </p:txBody>
      </p:sp>
      <p:sp>
        <p:nvSpPr>
          <p:cNvPr id="12" name="Plassholder for innhold 11"/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pPr lvl="0"/>
            <a:r>
              <a:rPr lang="nb-NO" smtClean="0"/>
              <a:t>Innledning </a:t>
            </a:r>
          </a:p>
          <a:p>
            <a:pPr lvl="0"/>
            <a:r>
              <a:rPr lang="nb-NO" smtClean="0"/>
              <a:t>Hoveddel</a:t>
            </a:r>
          </a:p>
          <a:p>
            <a:pPr lvl="0"/>
            <a:r>
              <a:rPr lang="nb-NO" smtClean="0"/>
              <a:t>Avslutning</a:t>
            </a:r>
            <a:endParaRPr lang="nb-NO" dirty="0"/>
          </a:p>
        </p:txBody>
      </p:sp>
      <p:sp>
        <p:nvSpPr>
          <p:cNvPr id="15" name="Plassholder for innhold 14"/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394530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Plassholder for bunn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sp>
        <p:nvSpPr>
          <p:cNvPr id="4" name="Plassholder for innhold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Plassholder for innhold 4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innhold 5"/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innhold 6"/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endParaRPr lang="nb-NO"/>
          </a:p>
        </p:txBody>
      </p:sp>
      <p:pic>
        <p:nvPicPr>
          <p:cNvPr id="8" name="Bilde 7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3104" y="160805"/>
            <a:ext cx="402371" cy="469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8899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ssholder for bunntekst 2"/>
          <p:cNvSpPr>
            <a:spLocks noGrp="1"/>
          </p:cNvSpPr>
          <p:nvPr>
            <p:ph type="ftr" sz="quarter" idx="11"/>
          </p:nvPr>
        </p:nvSpPr>
        <p:spPr>
          <a:xfrm>
            <a:off x="625475" y="392113"/>
            <a:ext cx="1760538" cy="238125"/>
          </a:xfrm>
        </p:spPr>
        <p:txBody>
          <a:bodyPr/>
          <a:lstStyle/>
          <a:p>
            <a:pPr>
              <a:defRPr/>
            </a:pPr>
            <a:r>
              <a:rPr lang="nb-NO" dirty="0" smtClean="0"/>
              <a:t>Heimevernets våpenskole</a:t>
            </a:r>
            <a:endParaRPr lang="nb-NO" dirty="0"/>
          </a:p>
        </p:txBody>
      </p:sp>
      <p:sp>
        <p:nvSpPr>
          <p:cNvPr id="4" name="Tittel 2"/>
          <p:cNvSpPr>
            <a:spLocks noGrp="1"/>
          </p:cNvSpPr>
          <p:nvPr>
            <p:ph type="title"/>
          </p:nvPr>
        </p:nvSpPr>
        <p:spPr>
          <a:xfrm>
            <a:off x="1135062" y="666751"/>
            <a:ext cx="6865938" cy="470956"/>
          </a:xfrm>
        </p:spPr>
        <p:txBody>
          <a:bodyPr/>
          <a:lstStyle/>
          <a:p>
            <a:r>
              <a:rPr lang="nb-NO" dirty="0" smtClean="0"/>
              <a:t>Oppsummering</a:t>
            </a:r>
            <a:endParaRPr lang="nb-NO" dirty="0"/>
          </a:p>
        </p:txBody>
      </p:sp>
      <p:sp>
        <p:nvSpPr>
          <p:cNvPr id="2" name="TekstSylinder 1"/>
          <p:cNvSpPr txBox="1"/>
          <p:nvPr/>
        </p:nvSpPr>
        <p:spPr>
          <a:xfrm>
            <a:off x="3211033" y="2062717"/>
            <a:ext cx="6081823" cy="338554"/>
          </a:xfrm>
          <a:prstGeom prst="rect">
            <a:avLst/>
          </a:prstGeom>
          <a:noFill/>
        </p:spPr>
        <p:txBody>
          <a:bodyPr vert="horz" wrap="square" rtlCol="0" anchor="t">
            <a:spAutoFit/>
          </a:bodyPr>
          <a:lstStyle/>
          <a:p>
            <a:r>
              <a:rPr lang="nb-NO" sz="1600" dirty="0" smtClean="0">
                <a:solidFill>
                  <a:schemeClr val="tx1"/>
                </a:solidFill>
                <a:latin typeface="Cambria"/>
                <a:cs typeface="Cambria"/>
              </a:rPr>
              <a:t>Kjerneverdier og ledelse</a:t>
            </a:r>
          </a:p>
        </p:txBody>
      </p:sp>
    </p:spTree>
    <p:extLst>
      <p:ext uri="{BB962C8B-B14F-4D97-AF65-F5344CB8AC3E}">
        <p14:creationId xmlns:p14="http://schemas.microsoft.com/office/powerpoint/2010/main" val="1778695542"/>
      </p:ext>
    </p:extLst>
  </p:cSld>
  <p:clrMapOvr>
    <a:masterClrMapping/>
  </p:clrMapOvr>
</p:sld>
</file>

<file path=ppt/theme/theme1.xml><?xml version="1.0" encoding="utf-8"?>
<a:theme xmlns:a="http://schemas.openxmlformats.org/drawingml/2006/main" name="Innføring i forsvar - områdenivå">
  <a:themeElements>
    <a:clrScheme name="Forsvarets farger">
      <a:dk1>
        <a:srgbClr val="191919"/>
      </a:dk1>
      <a:lt1>
        <a:srgbClr val="EFEFEF"/>
      </a:lt1>
      <a:dk2>
        <a:srgbClr val="191919"/>
      </a:dk2>
      <a:lt2>
        <a:srgbClr val="F0F0F0"/>
      </a:lt2>
      <a:accent1>
        <a:srgbClr val="735D31"/>
      </a:accent1>
      <a:accent2>
        <a:srgbClr val="6B8887"/>
      </a:accent2>
      <a:accent3>
        <a:srgbClr val="BFBC92"/>
      </a:accent3>
      <a:accent4>
        <a:srgbClr val="67869B"/>
      </a:accent4>
      <a:accent5>
        <a:srgbClr val="5F625B"/>
      </a:accent5>
      <a:accent6>
        <a:srgbClr val="C5A870"/>
      </a:accent6>
      <a:hlink>
        <a:srgbClr val="453E08"/>
      </a:hlink>
      <a:folHlink>
        <a:srgbClr val="4A4A4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6350">
          <a:solidFill>
            <a:schemeClr val="tx1">
              <a:lumMod val="25000"/>
              <a:lumOff val="75000"/>
            </a:schemeClr>
          </a:solidFill>
        </a:ln>
        <a:effectLst/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vert="horz" wrap="square" rtlCol="0" anchor="t">
        <a:spAutoFit/>
      </a:bodyPr>
      <a:lstStyle>
        <a:defPPr>
          <a:defRPr sz="1600" dirty="0" smtClean="0">
            <a:solidFill>
              <a:schemeClr val="tx1"/>
            </a:solidFill>
            <a:latin typeface="Cambria"/>
            <a:cs typeface="Cambria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sjon1" id="{B64BF9CF-BDB6-4B7D-8D43-2DD2489E3B65}" vid="{6E368535-8758-49D1-B127-2EE7F0645E80}"/>
    </a:ext>
  </a:extLst>
</a:theme>
</file>

<file path=ppt/theme/theme2.xml><?xml version="1.0" encoding="utf-8"?>
<a:theme xmlns:a="http://schemas.openxmlformats.org/drawingml/2006/main" name="Forsvaret_16-9_svart">
  <a:themeElements>
    <a:clrScheme name="Forsvarets farger">
      <a:dk1>
        <a:srgbClr val="191919"/>
      </a:dk1>
      <a:lt1>
        <a:srgbClr val="EFEFEF"/>
      </a:lt1>
      <a:dk2>
        <a:srgbClr val="191919"/>
      </a:dk2>
      <a:lt2>
        <a:srgbClr val="F0F0F0"/>
      </a:lt2>
      <a:accent1>
        <a:srgbClr val="735D31"/>
      </a:accent1>
      <a:accent2>
        <a:srgbClr val="6B8887"/>
      </a:accent2>
      <a:accent3>
        <a:srgbClr val="BFBC92"/>
      </a:accent3>
      <a:accent4>
        <a:srgbClr val="67869B"/>
      </a:accent4>
      <a:accent5>
        <a:srgbClr val="5F625B"/>
      </a:accent5>
      <a:accent6>
        <a:srgbClr val="C5A870"/>
      </a:accent6>
      <a:hlink>
        <a:srgbClr val="453E08"/>
      </a:hlink>
      <a:folHlink>
        <a:srgbClr val="4A4A4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2">
            <a:lumMod val="90000"/>
            <a:lumOff val="10000"/>
          </a:schemeClr>
        </a:solidFill>
        <a:ln w="6350" cmpd="sng">
          <a:solidFill>
            <a:schemeClr val="bg2">
              <a:lumMod val="50000"/>
            </a:schemeClr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sjon1" id="{B64BF9CF-BDB6-4B7D-8D43-2DD2489E3B65}" vid="{E01CCC90-5828-465A-948E-DC35A7AC35E1}"/>
    </a:ext>
  </a:extLst>
</a:theme>
</file>

<file path=ppt/theme/theme3.xml><?xml version="1.0" encoding="utf-8"?>
<a:theme xmlns:a="http://schemas.openxmlformats.org/drawingml/2006/main" name="HVSKS leksjonsmal">
  <a:themeElements>
    <a:clrScheme name="Forsvarets farger">
      <a:dk1>
        <a:srgbClr val="191919"/>
      </a:dk1>
      <a:lt1>
        <a:srgbClr val="EFEFEF"/>
      </a:lt1>
      <a:dk2>
        <a:srgbClr val="191919"/>
      </a:dk2>
      <a:lt2>
        <a:srgbClr val="F0F0F0"/>
      </a:lt2>
      <a:accent1>
        <a:srgbClr val="735D31"/>
      </a:accent1>
      <a:accent2>
        <a:srgbClr val="6B8887"/>
      </a:accent2>
      <a:accent3>
        <a:srgbClr val="BFBC92"/>
      </a:accent3>
      <a:accent4>
        <a:srgbClr val="67869B"/>
      </a:accent4>
      <a:accent5>
        <a:srgbClr val="5F625B"/>
      </a:accent5>
      <a:accent6>
        <a:srgbClr val="C5A870"/>
      </a:accent6>
      <a:hlink>
        <a:srgbClr val="453E08"/>
      </a:hlink>
      <a:folHlink>
        <a:srgbClr val="4A4A4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6350">
          <a:solidFill>
            <a:schemeClr val="tx1">
              <a:lumMod val="25000"/>
              <a:lumOff val="75000"/>
            </a:schemeClr>
          </a:solidFill>
        </a:ln>
        <a:effectLst/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vert="horz" wrap="square" rtlCol="0" anchor="t">
        <a:spAutoFit/>
      </a:bodyPr>
      <a:lstStyle>
        <a:defPPr>
          <a:defRPr sz="1600" dirty="0" smtClean="0">
            <a:solidFill>
              <a:schemeClr val="tx1"/>
            </a:solidFill>
            <a:latin typeface="Cambria"/>
            <a:cs typeface="Cambria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sjon1" id="{B64BF9CF-BDB6-4B7D-8D43-2DD2489E3B65}" vid="{7D7ECF07-D4A8-42C4-ACF3-DA5C3A034C52}"/>
    </a:ext>
  </a:extLst>
</a:theme>
</file>

<file path=ppt/theme/theme4.xml><?xml version="1.0" encoding="utf-8"?>
<a:theme xmlns:a="http://schemas.openxmlformats.org/drawingml/2006/main" name="HVSKS mal">
  <a:themeElements>
    <a:clrScheme name="Forsvarets farger">
      <a:dk1>
        <a:srgbClr val="191919"/>
      </a:dk1>
      <a:lt1>
        <a:srgbClr val="EFEFEF"/>
      </a:lt1>
      <a:dk2>
        <a:srgbClr val="191919"/>
      </a:dk2>
      <a:lt2>
        <a:srgbClr val="F0F0F0"/>
      </a:lt2>
      <a:accent1>
        <a:srgbClr val="735D31"/>
      </a:accent1>
      <a:accent2>
        <a:srgbClr val="6B8887"/>
      </a:accent2>
      <a:accent3>
        <a:srgbClr val="BFBC92"/>
      </a:accent3>
      <a:accent4>
        <a:srgbClr val="67869B"/>
      </a:accent4>
      <a:accent5>
        <a:srgbClr val="5F625B"/>
      </a:accent5>
      <a:accent6>
        <a:srgbClr val="C5A870"/>
      </a:accent6>
      <a:hlink>
        <a:srgbClr val="453E08"/>
      </a:hlink>
      <a:folHlink>
        <a:srgbClr val="4A4A4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6350">
          <a:solidFill>
            <a:schemeClr val="tx1">
              <a:lumMod val="25000"/>
              <a:lumOff val="75000"/>
            </a:schemeClr>
          </a:solidFill>
        </a:ln>
        <a:effectLst/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vert="horz" wrap="square" rtlCol="0" anchor="t">
        <a:spAutoFit/>
      </a:bodyPr>
      <a:lstStyle>
        <a:defPPr>
          <a:defRPr sz="1600" dirty="0" smtClean="0">
            <a:solidFill>
              <a:schemeClr val="tx1"/>
            </a:solidFill>
            <a:latin typeface="Cambria"/>
            <a:cs typeface="Cambria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sjon1" id="{B64BF9CF-BDB6-4B7D-8D43-2DD2489E3B65}" vid="{B3C947C8-E0A5-4AE4-B688-7A88BD7B6E52}"/>
    </a:ext>
  </a:extLst>
</a:theme>
</file>

<file path=ppt/theme/theme5.xml><?xml version="1.0" encoding="utf-8"?>
<a:theme xmlns:a="http://schemas.openxmlformats.org/drawingml/2006/main" name="1_HVSKS mal">
  <a:themeElements>
    <a:clrScheme name="Forsvarets farger">
      <a:dk1>
        <a:srgbClr val="191919"/>
      </a:dk1>
      <a:lt1>
        <a:srgbClr val="EFEFEF"/>
      </a:lt1>
      <a:dk2>
        <a:srgbClr val="191919"/>
      </a:dk2>
      <a:lt2>
        <a:srgbClr val="F0F0F0"/>
      </a:lt2>
      <a:accent1>
        <a:srgbClr val="735D31"/>
      </a:accent1>
      <a:accent2>
        <a:srgbClr val="6B8887"/>
      </a:accent2>
      <a:accent3>
        <a:srgbClr val="BFBC92"/>
      </a:accent3>
      <a:accent4>
        <a:srgbClr val="67869B"/>
      </a:accent4>
      <a:accent5>
        <a:srgbClr val="5F625B"/>
      </a:accent5>
      <a:accent6>
        <a:srgbClr val="C5A870"/>
      </a:accent6>
      <a:hlink>
        <a:srgbClr val="453E08"/>
      </a:hlink>
      <a:folHlink>
        <a:srgbClr val="4A4A4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6350">
          <a:solidFill>
            <a:schemeClr val="tx1">
              <a:lumMod val="25000"/>
              <a:lumOff val="75000"/>
            </a:schemeClr>
          </a:solidFill>
        </a:ln>
        <a:effectLst/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vert="horz" wrap="square" rtlCol="0" anchor="t">
        <a:spAutoFit/>
      </a:bodyPr>
      <a:lstStyle>
        <a:defPPr>
          <a:defRPr sz="1600" dirty="0" smtClean="0">
            <a:solidFill>
              <a:schemeClr val="tx1"/>
            </a:solidFill>
            <a:latin typeface="Cambria"/>
            <a:cs typeface="Cambria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sjon1" id="{B64BF9CF-BDB6-4B7D-8D43-2DD2489E3B65}" vid="{967C836F-8EF9-4C62-B849-CE1C04C81C23}"/>
    </a:ext>
  </a:extLst>
</a:theme>
</file>

<file path=ppt/theme/theme6.xml><?xml version="1.0" encoding="utf-8"?>
<a:theme xmlns:a="http://schemas.openxmlformats.org/drawingml/2006/main" name="Forsvaret_16-9_lys">
  <a:themeElements>
    <a:clrScheme name="Forsvarets farger">
      <a:dk1>
        <a:srgbClr val="191919"/>
      </a:dk1>
      <a:lt1>
        <a:srgbClr val="EFEFEF"/>
      </a:lt1>
      <a:dk2>
        <a:srgbClr val="191919"/>
      </a:dk2>
      <a:lt2>
        <a:srgbClr val="F0F0F0"/>
      </a:lt2>
      <a:accent1>
        <a:srgbClr val="735D31"/>
      </a:accent1>
      <a:accent2>
        <a:srgbClr val="6B8887"/>
      </a:accent2>
      <a:accent3>
        <a:srgbClr val="BFBC92"/>
      </a:accent3>
      <a:accent4>
        <a:srgbClr val="67869B"/>
      </a:accent4>
      <a:accent5>
        <a:srgbClr val="5F625B"/>
      </a:accent5>
      <a:accent6>
        <a:srgbClr val="C5A870"/>
      </a:accent6>
      <a:hlink>
        <a:srgbClr val="453E08"/>
      </a:hlink>
      <a:folHlink>
        <a:srgbClr val="4A4A4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6350">
          <a:solidFill>
            <a:schemeClr val="tx1">
              <a:lumMod val="25000"/>
              <a:lumOff val="75000"/>
            </a:schemeClr>
          </a:solidFill>
        </a:ln>
        <a:effectLst/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vert="horz" wrap="square" rtlCol="0" anchor="t">
        <a:spAutoFit/>
      </a:bodyPr>
      <a:lstStyle>
        <a:defPPr>
          <a:defRPr sz="1600" dirty="0" smtClean="0">
            <a:solidFill>
              <a:schemeClr val="tx1"/>
            </a:solidFill>
            <a:latin typeface="Cambria"/>
            <a:cs typeface="Cambria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sjon1" id="{B64BF9CF-BDB6-4B7D-8D43-2DD2489E3B65}" vid="{10B79DC6-973F-4A1B-B706-04BBD4BBB77C}"/>
    </a:ext>
  </a:extLst>
</a:theme>
</file>

<file path=ppt/theme/theme7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8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91</Words>
  <Application>Microsoft Office PowerPoint</Application>
  <PresentationFormat>Skjermfremvisning (16:9)</PresentationFormat>
  <Paragraphs>29</Paragraphs>
  <Slides>5</Slides>
  <Notes>2</Notes>
  <HiddenSlides>1</HiddenSlides>
  <MMClips>0</MMClips>
  <ScaleCrop>false</ScaleCrop>
  <HeadingPairs>
    <vt:vector size="6" baseType="variant">
      <vt:variant>
        <vt:lpstr>Brukte skrifter</vt:lpstr>
      </vt:variant>
      <vt:variant>
        <vt:i4>7</vt:i4>
      </vt:variant>
      <vt:variant>
        <vt:lpstr>Tema</vt:lpstr>
      </vt:variant>
      <vt:variant>
        <vt:i4>6</vt:i4>
      </vt:variant>
      <vt:variant>
        <vt:lpstr>Lysbildetitler</vt:lpstr>
      </vt:variant>
      <vt:variant>
        <vt:i4>5</vt:i4>
      </vt:variant>
    </vt:vector>
  </HeadingPairs>
  <TitlesOfParts>
    <vt:vector size="18" baseType="lpstr">
      <vt:lpstr>ＭＳ Ｐゴシック</vt:lpstr>
      <vt:lpstr>Arial</vt:lpstr>
      <vt:lpstr>Calibri</vt:lpstr>
      <vt:lpstr>Cambria</vt:lpstr>
      <vt:lpstr>FORSVARET-Bold</vt:lpstr>
      <vt:lpstr>FORSVARET-Medium</vt:lpstr>
      <vt:lpstr>Wingdings</vt:lpstr>
      <vt:lpstr>Innføring i forsvar - områdenivå</vt:lpstr>
      <vt:lpstr>Forsvaret_16-9_svart</vt:lpstr>
      <vt:lpstr>HVSKS leksjonsmal</vt:lpstr>
      <vt:lpstr>HVSKS mal</vt:lpstr>
      <vt:lpstr>1_HVSKS mal</vt:lpstr>
      <vt:lpstr>Forsvaret_16-9_lys</vt:lpstr>
      <vt:lpstr>PowerPoint-presentasjon</vt:lpstr>
      <vt:lpstr>PowerPoint-presentasjon</vt:lpstr>
      <vt:lpstr>Leksjonsmål</vt:lpstr>
      <vt:lpstr>PowerPoint-presentasjon</vt:lpstr>
      <vt:lpstr>Oppsummering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2022-02-16T11:28:46Z</dcterms:created>
  <dcterms:modified xsi:type="dcterms:W3CDTF">2022-02-16T11:29:36Z</dcterms:modified>
</cp:coreProperties>
</file>